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4"/>
    <p:sldMasterId id="2147483687" r:id="rId5"/>
  </p:sldMasterIdLst>
  <p:notesMasterIdLst>
    <p:notesMasterId r:id="rId13"/>
  </p:notesMasterIdLst>
  <p:sldIdLst>
    <p:sldId id="256" r:id="rId6"/>
    <p:sldId id="257" r:id="rId7"/>
    <p:sldId id="259" r:id="rId8"/>
    <p:sldId id="265" r:id="rId9"/>
    <p:sldId id="266" r:id="rId10"/>
    <p:sldId id="260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1A33D1-94BA-4AAF-7EDA-88756054B35E}" v="46" dt="2024-10-13T07:47:09.026"/>
    <p1510:client id="{3207A104-E780-EC72-2822-9F39B90FE6EF}" v="82" dt="2024-10-14T03:27:02.537"/>
    <p1510:client id="{68464D08-0A8C-7189-5E9C-AE9AD64E62C5}" v="23" dt="2024-10-13T23:23:27.3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TRAN" userId="S::103844463@student.swin.edu.au::a1ae2371-25f7-4dec-b6d1-db3db666bcaf" providerId="AD" clId="Web-{86CFB778-A2BC-65FD-3C27-C75DE34A7128}"/>
    <pc:docChg chg="addSld modSld">
      <pc:chgData name="NGUYEN TRAN" userId="S::103844463@student.swin.edu.au::a1ae2371-25f7-4dec-b6d1-db3db666bcaf" providerId="AD" clId="Web-{86CFB778-A2BC-65FD-3C27-C75DE34A7128}" dt="2024-10-10T00:58:42.106" v="178" actId="20577"/>
      <pc:docMkLst>
        <pc:docMk/>
      </pc:docMkLst>
      <pc:sldChg chg="addSp delSp modSp">
        <pc:chgData name="NGUYEN TRAN" userId="S::103844463@student.swin.edu.au::a1ae2371-25f7-4dec-b6d1-db3db666bcaf" providerId="AD" clId="Web-{86CFB778-A2BC-65FD-3C27-C75DE34A7128}" dt="2024-10-10T00:54:14.973" v="140" actId="14100"/>
        <pc:sldMkLst>
          <pc:docMk/>
          <pc:sldMk cId="2021339498" sldId="256"/>
        </pc:sldMkLst>
        <pc:spChg chg="mod">
          <ac:chgData name="NGUYEN TRAN" userId="S::103844463@student.swin.edu.au::a1ae2371-25f7-4dec-b6d1-db3db666bcaf" providerId="AD" clId="Web-{86CFB778-A2BC-65FD-3C27-C75DE34A7128}" dt="2024-10-10T00:54:14.973" v="140" actId="14100"/>
          <ac:spMkLst>
            <pc:docMk/>
            <pc:sldMk cId="2021339498" sldId="256"/>
            <ac:spMk id="4" creationId="{1786093F-EA2E-A822-13C2-A0217149634F}"/>
          </ac:spMkLst>
        </pc:spChg>
        <pc:spChg chg="mod">
          <ac:chgData name="NGUYEN TRAN" userId="S::103844463@student.swin.edu.au::a1ae2371-25f7-4dec-b6d1-db3db666bcaf" providerId="AD" clId="Web-{86CFB778-A2BC-65FD-3C27-C75DE34A7128}" dt="2024-10-10T00:54:06.426" v="137"/>
          <ac:spMkLst>
            <pc:docMk/>
            <pc:sldMk cId="2021339498" sldId="256"/>
            <ac:spMk id="5" creationId="{4BC508B9-6E31-ADFA-DA21-C6FE6DA54B6F}"/>
          </ac:spMkLst>
        </pc:spChg>
        <pc:spChg chg="del">
          <ac:chgData name="NGUYEN TRAN" userId="S::103844463@student.swin.edu.au::a1ae2371-25f7-4dec-b6d1-db3db666bcaf" providerId="AD" clId="Web-{86CFB778-A2BC-65FD-3C27-C75DE34A7128}" dt="2024-10-10T00:53:56.129" v="133"/>
          <ac:spMkLst>
            <pc:docMk/>
            <pc:sldMk cId="2021339498" sldId="256"/>
            <ac:spMk id="1031" creationId="{91C2F78B-DEE8-4195-A196-DFC51BDADFF9}"/>
          </ac:spMkLst>
        </pc:spChg>
        <pc:spChg chg="del">
          <ac:chgData name="NGUYEN TRAN" userId="S::103844463@student.swin.edu.au::a1ae2371-25f7-4dec-b6d1-db3db666bcaf" providerId="AD" clId="Web-{86CFB778-A2BC-65FD-3C27-C75DE34A7128}" dt="2024-10-10T00:53:56.129" v="133"/>
          <ac:spMkLst>
            <pc:docMk/>
            <pc:sldMk cId="2021339498" sldId="256"/>
            <ac:spMk id="1033" creationId="{A1D79D08-4BE8-4799-BE09-5078DFEE2256}"/>
          </ac:spMkLst>
        </pc:spChg>
        <pc:spChg chg="del">
          <ac:chgData name="NGUYEN TRAN" userId="S::103844463@student.swin.edu.au::a1ae2371-25f7-4dec-b6d1-db3db666bcaf" providerId="AD" clId="Web-{86CFB778-A2BC-65FD-3C27-C75DE34A7128}" dt="2024-10-10T00:53:56.129" v="133"/>
          <ac:spMkLst>
            <pc:docMk/>
            <pc:sldMk cId="2021339498" sldId="256"/>
            <ac:spMk id="1037" creationId="{685B57F6-59DE-4274-A37C-F47FE4E42EEF}"/>
          </ac:spMkLst>
        </pc:spChg>
        <pc:spChg chg="del">
          <ac:chgData name="NGUYEN TRAN" userId="S::103844463@student.swin.edu.au::a1ae2371-25f7-4dec-b6d1-db3db666bcaf" providerId="AD" clId="Web-{86CFB778-A2BC-65FD-3C27-C75DE34A7128}" dt="2024-10-10T00:53:56.129" v="133"/>
          <ac:spMkLst>
            <pc:docMk/>
            <pc:sldMk cId="2021339498" sldId="256"/>
            <ac:spMk id="1039" creationId="{C8C63406-9171-4282-BAAB-2DDC6831F0E6}"/>
          </ac:spMkLst>
        </pc:spChg>
        <pc:spChg chg="add">
          <ac:chgData name="NGUYEN TRAN" userId="S::103844463@student.swin.edu.au::a1ae2371-25f7-4dec-b6d1-db3db666bcaf" providerId="AD" clId="Web-{86CFB778-A2BC-65FD-3C27-C75DE34A7128}" dt="2024-10-10T00:53:56.129" v="133"/>
          <ac:spMkLst>
            <pc:docMk/>
            <pc:sldMk cId="2021339498" sldId="256"/>
            <ac:spMk id="1044" creationId="{91C2F78B-DEE8-4195-A196-DFC51BDADFF9}"/>
          </ac:spMkLst>
        </pc:spChg>
        <pc:spChg chg="add">
          <ac:chgData name="NGUYEN TRAN" userId="S::103844463@student.swin.edu.au::a1ae2371-25f7-4dec-b6d1-db3db666bcaf" providerId="AD" clId="Web-{86CFB778-A2BC-65FD-3C27-C75DE34A7128}" dt="2024-10-10T00:53:56.129" v="133"/>
          <ac:spMkLst>
            <pc:docMk/>
            <pc:sldMk cId="2021339498" sldId="256"/>
            <ac:spMk id="1046" creationId="{A1D79D08-4BE8-4799-BE09-5078DFEE2256}"/>
          </ac:spMkLst>
        </pc:spChg>
        <pc:spChg chg="add">
          <ac:chgData name="NGUYEN TRAN" userId="S::103844463@student.swin.edu.au::a1ae2371-25f7-4dec-b6d1-db3db666bcaf" providerId="AD" clId="Web-{86CFB778-A2BC-65FD-3C27-C75DE34A7128}" dt="2024-10-10T00:53:56.129" v="133"/>
          <ac:spMkLst>
            <pc:docMk/>
            <pc:sldMk cId="2021339498" sldId="256"/>
            <ac:spMk id="1050" creationId="{685B57F6-59DE-4274-A37C-F47FE4E42EEF}"/>
          </ac:spMkLst>
        </pc:spChg>
        <pc:spChg chg="add">
          <ac:chgData name="NGUYEN TRAN" userId="S::103844463@student.swin.edu.au::a1ae2371-25f7-4dec-b6d1-db3db666bcaf" providerId="AD" clId="Web-{86CFB778-A2BC-65FD-3C27-C75DE34A7128}" dt="2024-10-10T00:53:56.129" v="133"/>
          <ac:spMkLst>
            <pc:docMk/>
            <pc:sldMk cId="2021339498" sldId="256"/>
            <ac:spMk id="1052" creationId="{C8C63406-9171-4282-BAAB-2DDC6831F0E6}"/>
          </ac:spMkLst>
        </pc:spChg>
        <pc:picChg chg="mod ord">
          <ac:chgData name="NGUYEN TRAN" userId="S::103844463@student.swin.edu.au::a1ae2371-25f7-4dec-b6d1-db3db666bcaf" providerId="AD" clId="Web-{86CFB778-A2BC-65FD-3C27-C75DE34A7128}" dt="2024-10-10T00:53:56.129" v="133"/>
          <ac:picMkLst>
            <pc:docMk/>
            <pc:sldMk cId="2021339498" sldId="256"/>
            <ac:picMk id="1026" creationId="{BDD85969-ED89-9187-73B3-9229E12B243B}"/>
          </ac:picMkLst>
        </pc:picChg>
        <pc:cxnChg chg="del">
          <ac:chgData name="NGUYEN TRAN" userId="S::103844463@student.swin.edu.au::a1ae2371-25f7-4dec-b6d1-db3db666bcaf" providerId="AD" clId="Web-{86CFB778-A2BC-65FD-3C27-C75DE34A7128}" dt="2024-10-10T00:53:56.129" v="133"/>
          <ac:cxnSpMkLst>
            <pc:docMk/>
            <pc:sldMk cId="2021339498" sldId="256"/>
            <ac:cxnSpMk id="1035" creationId="{C95D65A1-16CB-407F-993F-2A6D59BCC0C8}"/>
          </ac:cxnSpMkLst>
        </pc:cxnChg>
        <pc:cxnChg chg="add">
          <ac:chgData name="NGUYEN TRAN" userId="S::103844463@student.swin.edu.au::a1ae2371-25f7-4dec-b6d1-db3db666bcaf" providerId="AD" clId="Web-{86CFB778-A2BC-65FD-3C27-C75DE34A7128}" dt="2024-10-10T00:53:56.129" v="133"/>
          <ac:cxnSpMkLst>
            <pc:docMk/>
            <pc:sldMk cId="2021339498" sldId="256"/>
            <ac:cxnSpMk id="1048" creationId="{C95D65A1-16CB-407F-993F-2A6D59BCC0C8}"/>
          </ac:cxnSpMkLst>
        </pc:cxnChg>
      </pc:sldChg>
      <pc:sldChg chg="modSp">
        <pc:chgData name="NGUYEN TRAN" userId="S::103844463@student.swin.edu.au::a1ae2371-25f7-4dec-b6d1-db3db666bcaf" providerId="AD" clId="Web-{86CFB778-A2BC-65FD-3C27-C75DE34A7128}" dt="2024-10-10T00:01:30.297" v="17" actId="20577"/>
        <pc:sldMkLst>
          <pc:docMk/>
          <pc:sldMk cId="2698626786" sldId="257"/>
        </pc:sldMkLst>
        <pc:spChg chg="mod">
          <ac:chgData name="NGUYEN TRAN" userId="S::103844463@student.swin.edu.au::a1ae2371-25f7-4dec-b6d1-db3db666bcaf" providerId="AD" clId="Web-{86CFB778-A2BC-65FD-3C27-C75DE34A7128}" dt="2024-10-10T00:01:30.297" v="17" actId="20577"/>
          <ac:spMkLst>
            <pc:docMk/>
            <pc:sldMk cId="2698626786" sldId="257"/>
            <ac:spMk id="4" creationId="{B48826B8-2717-DF84-571A-04ECB0D70E14}"/>
          </ac:spMkLst>
        </pc:spChg>
      </pc:sldChg>
      <pc:sldChg chg="addSp modSp">
        <pc:chgData name="NGUYEN TRAN" userId="S::103844463@student.swin.edu.au::a1ae2371-25f7-4dec-b6d1-db3db666bcaf" providerId="AD" clId="Web-{86CFB778-A2BC-65FD-3C27-C75DE34A7128}" dt="2024-10-10T00:21:45.338" v="31" actId="20577"/>
        <pc:sldMkLst>
          <pc:docMk/>
          <pc:sldMk cId="3857049724" sldId="258"/>
        </pc:sldMkLst>
        <pc:spChg chg="add mod">
          <ac:chgData name="NGUYEN TRAN" userId="S::103844463@student.swin.edu.au::a1ae2371-25f7-4dec-b6d1-db3db666bcaf" providerId="AD" clId="Web-{86CFB778-A2BC-65FD-3C27-C75DE34A7128}" dt="2024-10-10T00:21:45.338" v="31" actId="20577"/>
          <ac:spMkLst>
            <pc:docMk/>
            <pc:sldMk cId="3857049724" sldId="258"/>
            <ac:spMk id="2" creationId="{FEC25FC2-6476-3BD6-F3EB-410E2A14B87E}"/>
          </ac:spMkLst>
        </pc:spChg>
      </pc:sldChg>
      <pc:sldChg chg="addSp delSp modSp mod setBg setClrOvrMap">
        <pc:chgData name="NGUYEN TRAN" userId="S::103844463@student.swin.edu.au::a1ae2371-25f7-4dec-b6d1-db3db666bcaf" providerId="AD" clId="Web-{86CFB778-A2BC-65FD-3C27-C75DE34A7128}" dt="2024-10-10T00:58:42.106" v="178" actId="20577"/>
        <pc:sldMkLst>
          <pc:docMk/>
          <pc:sldMk cId="7034216" sldId="259"/>
        </pc:sldMkLst>
        <pc:spChg chg="add mod">
          <ac:chgData name="NGUYEN TRAN" userId="S::103844463@student.swin.edu.au::a1ae2371-25f7-4dec-b6d1-db3db666bcaf" providerId="AD" clId="Web-{86CFB778-A2BC-65FD-3C27-C75DE34A7128}" dt="2024-10-10T00:58:42.106" v="178" actId="20577"/>
          <ac:spMkLst>
            <pc:docMk/>
            <pc:sldMk cId="7034216" sldId="259"/>
            <ac:spMk id="2" creationId="{D2F1184C-89E3-B83F-132C-1EED2E6B716A}"/>
          </ac:spMkLst>
        </pc:spChg>
        <pc:spChg chg="add del mod">
          <ac:chgData name="NGUYEN TRAN" userId="S::103844463@student.swin.edu.au::a1ae2371-25f7-4dec-b6d1-db3db666bcaf" providerId="AD" clId="Web-{86CFB778-A2BC-65FD-3C27-C75DE34A7128}" dt="2024-10-10T00:50:33.154" v="95"/>
          <ac:spMkLst>
            <pc:docMk/>
            <pc:sldMk cId="7034216" sldId="259"/>
            <ac:spMk id="3" creationId="{92CF30DD-8E6C-3E1C-B8DA-6ED17E7D227F}"/>
          </ac:spMkLst>
        </pc:spChg>
        <pc:spChg chg="add mod ord">
          <ac:chgData name="NGUYEN TRAN" userId="S::103844463@student.swin.edu.au::a1ae2371-25f7-4dec-b6d1-db3db666bcaf" providerId="AD" clId="Web-{86CFB778-A2BC-65FD-3C27-C75DE34A7128}" dt="2024-10-10T00:58:27.043" v="171"/>
          <ac:spMkLst>
            <pc:docMk/>
            <pc:sldMk cId="7034216" sldId="259"/>
            <ac:spMk id="5" creationId="{AC3E9165-24DB-9DE5-6C15-77026371FD4F}"/>
          </ac:spMkLst>
        </pc:spChg>
        <pc:spChg chg="add">
          <ac:chgData name="NGUYEN TRAN" userId="S::103844463@student.swin.edu.au::a1ae2371-25f7-4dec-b6d1-db3db666bcaf" providerId="AD" clId="Web-{86CFB778-A2BC-65FD-3C27-C75DE34A7128}" dt="2024-10-10T00:58:27.043" v="171"/>
          <ac:spMkLst>
            <pc:docMk/>
            <pc:sldMk cId="7034216" sldId="259"/>
            <ac:spMk id="8" creationId="{7A203437-703A-4E00-A8C0-91D328D6C7C7}"/>
          </ac:spMkLst>
        </pc:spChg>
        <pc:spChg chg="add del">
          <ac:chgData name="NGUYEN TRAN" userId="S::103844463@student.swin.edu.au::a1ae2371-25f7-4dec-b6d1-db3db666bcaf" providerId="AD" clId="Web-{86CFB778-A2BC-65FD-3C27-C75DE34A7128}" dt="2024-10-10T00:52:22.455" v="130"/>
          <ac:spMkLst>
            <pc:docMk/>
            <pc:sldMk cId="7034216" sldId="259"/>
            <ac:spMk id="9" creationId="{E91DC736-0EF8-4F87-9146-EBF1D2EE4D3D}"/>
          </ac:spMkLst>
        </pc:spChg>
        <pc:spChg chg="add">
          <ac:chgData name="NGUYEN TRAN" userId="S::103844463@student.swin.edu.au::a1ae2371-25f7-4dec-b6d1-db3db666bcaf" providerId="AD" clId="Web-{86CFB778-A2BC-65FD-3C27-C75DE34A7128}" dt="2024-10-10T00:58:27.043" v="171"/>
          <ac:spMkLst>
            <pc:docMk/>
            <pc:sldMk cId="7034216" sldId="259"/>
            <ac:spMk id="10" creationId="{CD84038B-4A56-439B-A184-79B2D4506692}"/>
          </ac:spMkLst>
        </pc:spChg>
        <pc:spChg chg="add del">
          <ac:chgData name="NGUYEN TRAN" userId="S::103844463@student.swin.edu.au::a1ae2371-25f7-4dec-b6d1-db3db666bcaf" providerId="AD" clId="Web-{86CFB778-A2BC-65FD-3C27-C75DE34A7128}" dt="2024-10-10T00:52:22.455" v="130"/>
          <ac:spMkLst>
            <pc:docMk/>
            <pc:sldMk cId="7034216" sldId="259"/>
            <ac:spMk id="11" creationId="{097CD68E-23E3-4007-8847-CD0944C4F7BE}"/>
          </ac:spMkLst>
        </pc:spChg>
        <pc:spChg chg="add">
          <ac:chgData name="NGUYEN TRAN" userId="S::103844463@student.swin.edu.au::a1ae2371-25f7-4dec-b6d1-db3db666bcaf" providerId="AD" clId="Web-{86CFB778-A2BC-65FD-3C27-C75DE34A7128}" dt="2024-10-10T00:58:27.043" v="171"/>
          <ac:spMkLst>
            <pc:docMk/>
            <pc:sldMk cId="7034216" sldId="259"/>
            <ac:spMk id="12" creationId="{4F96EE13-2C4D-4262-812E-DDE5FC35F0AD}"/>
          </ac:spMkLst>
        </pc:spChg>
        <pc:spChg chg="add del">
          <ac:chgData name="NGUYEN TRAN" userId="S::103844463@student.swin.edu.au::a1ae2371-25f7-4dec-b6d1-db3db666bcaf" providerId="AD" clId="Web-{86CFB778-A2BC-65FD-3C27-C75DE34A7128}" dt="2024-10-10T00:52:22.455" v="130"/>
          <ac:spMkLst>
            <pc:docMk/>
            <pc:sldMk cId="7034216" sldId="259"/>
            <ac:spMk id="13" creationId="{AF2F604E-43BE-4DC3-B983-E071523364F8}"/>
          </ac:spMkLst>
        </pc:spChg>
        <pc:spChg chg="add del">
          <ac:chgData name="NGUYEN TRAN" userId="S::103844463@student.swin.edu.au::a1ae2371-25f7-4dec-b6d1-db3db666bcaf" providerId="AD" clId="Web-{86CFB778-A2BC-65FD-3C27-C75DE34A7128}" dt="2024-10-10T00:52:22.455" v="130"/>
          <ac:spMkLst>
            <pc:docMk/>
            <pc:sldMk cId="7034216" sldId="259"/>
            <ac:spMk id="15" creationId="{08C9B587-E65E-4B52-B37C-ABEBB6E87928}"/>
          </ac:spMkLst>
        </pc:spChg>
        <pc:picChg chg="add mod ord">
          <ac:chgData name="NGUYEN TRAN" userId="S::103844463@student.swin.edu.au::a1ae2371-25f7-4dec-b6d1-db3db666bcaf" providerId="AD" clId="Web-{86CFB778-A2BC-65FD-3C27-C75DE34A7128}" dt="2024-10-10T00:58:27.043" v="171"/>
          <ac:picMkLst>
            <pc:docMk/>
            <pc:sldMk cId="7034216" sldId="259"/>
            <ac:picMk id="4" creationId="{9D6C50EA-F42A-13CD-39F2-8798E71696B4}"/>
          </ac:picMkLst>
        </pc:picChg>
        <pc:picChg chg="add mod">
          <ac:chgData name="NGUYEN TRAN" userId="S::103844463@student.swin.edu.au::a1ae2371-25f7-4dec-b6d1-db3db666bcaf" providerId="AD" clId="Web-{86CFB778-A2BC-65FD-3C27-C75DE34A7128}" dt="2024-10-10T00:58:27.043" v="171"/>
          <ac:picMkLst>
            <pc:docMk/>
            <pc:sldMk cId="7034216" sldId="259"/>
            <ac:picMk id="6" creationId="{817C9792-D79A-2676-8F5B-304FA11E99F2}"/>
          </ac:picMkLst>
        </pc:picChg>
      </pc:sldChg>
      <pc:sldChg chg="addSp modSp new">
        <pc:chgData name="NGUYEN TRAN" userId="S::103844463@student.swin.edu.au::a1ae2371-25f7-4dec-b6d1-db3db666bcaf" providerId="AD" clId="Web-{86CFB778-A2BC-65FD-3C27-C75DE34A7128}" dt="2024-10-10T00:22:01.995" v="46" actId="20577"/>
        <pc:sldMkLst>
          <pc:docMk/>
          <pc:sldMk cId="2034982090" sldId="260"/>
        </pc:sldMkLst>
        <pc:spChg chg="add mod">
          <ac:chgData name="NGUYEN TRAN" userId="S::103844463@student.swin.edu.au::a1ae2371-25f7-4dec-b6d1-db3db666bcaf" providerId="AD" clId="Web-{86CFB778-A2BC-65FD-3C27-C75DE34A7128}" dt="2024-10-10T00:22:01.995" v="46" actId="20577"/>
          <ac:spMkLst>
            <pc:docMk/>
            <pc:sldMk cId="2034982090" sldId="260"/>
            <ac:spMk id="2" creationId="{2A6C7738-08BD-A8B5-1A0F-95204CD436A3}"/>
          </ac:spMkLst>
        </pc:spChg>
      </pc:sldChg>
      <pc:sldChg chg="addSp modSp new">
        <pc:chgData name="NGUYEN TRAN" userId="S::103844463@student.swin.edu.au::a1ae2371-25f7-4dec-b6d1-db3db666bcaf" providerId="AD" clId="Web-{86CFB778-A2BC-65FD-3C27-C75DE34A7128}" dt="2024-10-10T00:22:27.793" v="57" actId="20577"/>
        <pc:sldMkLst>
          <pc:docMk/>
          <pc:sldMk cId="4273143979" sldId="261"/>
        </pc:sldMkLst>
        <pc:spChg chg="add mod">
          <ac:chgData name="NGUYEN TRAN" userId="S::103844463@student.swin.edu.au::a1ae2371-25f7-4dec-b6d1-db3db666bcaf" providerId="AD" clId="Web-{86CFB778-A2BC-65FD-3C27-C75DE34A7128}" dt="2024-10-10T00:22:27.793" v="57" actId="20577"/>
          <ac:spMkLst>
            <pc:docMk/>
            <pc:sldMk cId="4273143979" sldId="261"/>
            <ac:spMk id="2" creationId="{8D14C22B-ADE4-891A-03DD-D704F4169E31}"/>
          </ac:spMkLst>
        </pc:spChg>
      </pc:sldChg>
      <pc:sldChg chg="addSp modSp new">
        <pc:chgData name="NGUYEN TRAN" userId="S::103844463@student.swin.edu.au::a1ae2371-25f7-4dec-b6d1-db3db666bcaf" providerId="AD" clId="Web-{86CFB778-A2BC-65FD-3C27-C75DE34A7128}" dt="2024-10-10T00:22:40.308" v="68" actId="20577"/>
        <pc:sldMkLst>
          <pc:docMk/>
          <pc:sldMk cId="4241335877" sldId="262"/>
        </pc:sldMkLst>
        <pc:spChg chg="add mod">
          <ac:chgData name="NGUYEN TRAN" userId="S::103844463@student.swin.edu.au::a1ae2371-25f7-4dec-b6d1-db3db666bcaf" providerId="AD" clId="Web-{86CFB778-A2BC-65FD-3C27-C75DE34A7128}" dt="2024-10-10T00:22:40.308" v="68" actId="20577"/>
          <ac:spMkLst>
            <pc:docMk/>
            <pc:sldMk cId="4241335877" sldId="262"/>
            <ac:spMk id="2" creationId="{1CE9D063-90B4-7353-2A12-0AC6F5B01B1C}"/>
          </ac:spMkLst>
        </pc:spChg>
      </pc:sldChg>
    </pc:docChg>
  </pc:docChgLst>
  <pc:docChgLst>
    <pc:chgData name="NICK WATSON" userId="S::103600076@student.swin.edu.au::5e4078e4-387f-4474-a64f-9f801792c21b" providerId="AD" clId="Web-{68464D08-0A8C-7189-5E9C-AE9AD64E62C5}"/>
    <pc:docChg chg="modSld">
      <pc:chgData name="NICK WATSON" userId="S::103600076@student.swin.edu.au::5e4078e4-387f-4474-a64f-9f801792c21b" providerId="AD" clId="Web-{68464D08-0A8C-7189-5E9C-AE9AD64E62C5}" dt="2024-10-13T23:23:27.392" v="6" actId="20577"/>
      <pc:docMkLst>
        <pc:docMk/>
      </pc:docMkLst>
      <pc:sldChg chg="modSp">
        <pc:chgData name="NICK WATSON" userId="S::103600076@student.swin.edu.au::5e4078e4-387f-4474-a64f-9f801792c21b" providerId="AD" clId="Web-{68464D08-0A8C-7189-5E9C-AE9AD64E62C5}" dt="2024-10-13T23:23:27.392" v="6" actId="20577"/>
        <pc:sldMkLst>
          <pc:docMk/>
          <pc:sldMk cId="2698626786" sldId="257"/>
        </pc:sldMkLst>
        <pc:spChg chg="mod">
          <ac:chgData name="NICK WATSON" userId="S::103600076@student.swin.edu.au::5e4078e4-387f-4474-a64f-9f801792c21b" providerId="AD" clId="Web-{68464D08-0A8C-7189-5E9C-AE9AD64E62C5}" dt="2024-10-13T23:23:27.392" v="6" actId="20577"/>
          <ac:spMkLst>
            <pc:docMk/>
            <pc:sldMk cId="2698626786" sldId="257"/>
            <ac:spMk id="3" creationId="{1B4F1517-604F-C57D-9D0C-89B692EE5A87}"/>
          </ac:spMkLst>
        </pc:spChg>
      </pc:sldChg>
      <pc:sldChg chg="modSp">
        <pc:chgData name="NICK WATSON" userId="S::103600076@student.swin.edu.au::5e4078e4-387f-4474-a64f-9f801792c21b" providerId="AD" clId="Web-{68464D08-0A8C-7189-5E9C-AE9AD64E62C5}" dt="2024-10-13T23:22:53.954" v="1"/>
        <pc:sldMkLst>
          <pc:docMk/>
          <pc:sldMk cId="2034982090" sldId="260"/>
        </pc:sldMkLst>
        <pc:graphicFrameChg chg="mod modGraphic">
          <ac:chgData name="NICK WATSON" userId="S::103600076@student.swin.edu.au::5e4078e4-387f-4474-a64f-9f801792c21b" providerId="AD" clId="Web-{68464D08-0A8C-7189-5E9C-AE9AD64E62C5}" dt="2024-10-13T23:22:53.954" v="1"/>
          <ac:graphicFrameMkLst>
            <pc:docMk/>
            <pc:sldMk cId="2034982090" sldId="260"/>
            <ac:graphicFrameMk id="4" creationId="{653FD710-06C3-DD43-CA8D-84261E15A282}"/>
          </ac:graphicFrameMkLst>
        </pc:graphicFrameChg>
      </pc:sldChg>
    </pc:docChg>
  </pc:docChgLst>
  <pc:docChgLst>
    <pc:chgData name="ARNOB GHOSH" userId="S::103494114@student.swin.edu.au::59d32ff1-4e7b-4f3b-ac73-62ac581aa308" providerId="AD" clId="Web-{3207A104-E780-EC72-2822-9F39B90FE6EF}"/>
    <pc:docChg chg="addSld modSld">
      <pc:chgData name="ARNOB GHOSH" userId="S::103494114@student.swin.edu.au::59d32ff1-4e7b-4f3b-ac73-62ac581aa308" providerId="AD" clId="Web-{3207A104-E780-EC72-2822-9F39B90FE6EF}" dt="2024-10-14T03:27:02.537" v="89" actId="1076"/>
      <pc:docMkLst>
        <pc:docMk/>
      </pc:docMkLst>
      <pc:sldChg chg="addSp delSp modSp add replId">
        <pc:chgData name="ARNOB GHOSH" userId="S::103494114@student.swin.edu.au::59d32ff1-4e7b-4f3b-ac73-62ac581aa308" providerId="AD" clId="Web-{3207A104-E780-EC72-2822-9F39B90FE6EF}" dt="2024-10-14T03:27:02.537" v="89" actId="1076"/>
        <pc:sldMkLst>
          <pc:docMk/>
          <pc:sldMk cId="3119211502" sldId="266"/>
        </pc:sldMkLst>
        <pc:spChg chg="mod">
          <ac:chgData name="ARNOB GHOSH" userId="S::103494114@student.swin.edu.au::59d32ff1-4e7b-4f3b-ac73-62ac581aa308" providerId="AD" clId="Web-{3207A104-E780-EC72-2822-9F39B90FE6EF}" dt="2024-10-14T03:25:48.770" v="73"/>
          <ac:spMkLst>
            <pc:docMk/>
            <pc:sldMk cId="3119211502" sldId="266"/>
            <ac:spMk id="2" creationId="{34F3880A-1578-275C-F3B5-7FFFBDD37DCE}"/>
          </ac:spMkLst>
        </pc:spChg>
        <pc:spChg chg="mod">
          <ac:chgData name="ARNOB GHOSH" userId="S::103494114@student.swin.edu.au::59d32ff1-4e7b-4f3b-ac73-62ac581aa308" providerId="AD" clId="Web-{3207A104-E780-EC72-2822-9F39B90FE6EF}" dt="2024-10-14T03:27:02.537" v="89" actId="1076"/>
          <ac:spMkLst>
            <pc:docMk/>
            <pc:sldMk cId="3119211502" sldId="266"/>
            <ac:spMk id="3" creationId="{A2AD6A2C-0D9C-B194-E2AE-0C6128B9AF6B}"/>
          </ac:spMkLst>
        </pc:spChg>
        <pc:spChg chg="add del mod">
          <ac:chgData name="ARNOB GHOSH" userId="S::103494114@student.swin.edu.au::59d32ff1-4e7b-4f3b-ac73-62ac581aa308" providerId="AD" clId="Web-{3207A104-E780-EC72-2822-9F39B90FE6EF}" dt="2024-10-14T03:16:56.948" v="62"/>
          <ac:spMkLst>
            <pc:docMk/>
            <pc:sldMk cId="3119211502" sldId="266"/>
            <ac:spMk id="4" creationId="{58C0E382-5498-C187-49ED-116E7AF86C2C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8.770" v="73"/>
          <ac:spMkLst>
            <pc:docMk/>
            <pc:sldMk cId="3119211502" sldId="266"/>
            <ac:spMk id="26" creationId="{231BF440-39FA-4087-84CC-2EEC0BBDAF29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8.770" v="73"/>
          <ac:spMkLst>
            <pc:docMk/>
            <pc:sldMk cId="3119211502" sldId="266"/>
            <ac:spMk id="28" creationId="{F04E4CBA-303B-48BD-8451-C2701CB0EEBF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8.770" v="73"/>
          <ac:spMkLst>
            <pc:docMk/>
            <pc:sldMk cId="3119211502" sldId="266"/>
            <ac:spMk id="30" creationId="{F6CA58B3-AFCC-4A40-9882-50D5080879B0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8.770" v="73"/>
          <ac:spMkLst>
            <pc:docMk/>
            <pc:sldMk cId="3119211502" sldId="266"/>
            <ac:spMk id="32" creationId="{75C56826-D4E5-42ED-8529-079651CB3005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8.770" v="73"/>
          <ac:spMkLst>
            <pc:docMk/>
            <pc:sldMk cId="3119211502" sldId="266"/>
            <ac:spMk id="34" creationId="{82095FCE-EF05-4443-B97A-85DEE3A5CA17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8.770" v="73"/>
          <ac:spMkLst>
            <pc:docMk/>
            <pc:sldMk cId="3119211502" sldId="266"/>
            <ac:spMk id="36" creationId="{CA00AE6B-AA30-4CF8-BA6F-339B780AD76C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0.130" v="69"/>
          <ac:spMkLst>
            <pc:docMk/>
            <pc:sldMk cId="3119211502" sldId="266"/>
            <ac:spMk id="41" creationId="{743AA782-23D1-4521-8CAD-47662984AA08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0.130" v="69"/>
          <ac:spMkLst>
            <pc:docMk/>
            <pc:sldMk cId="3119211502" sldId="266"/>
            <ac:spMk id="43" creationId="{650D18FE-0824-4A46-B22C-A86B52E5780A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1.301" v="71"/>
          <ac:spMkLst>
            <pc:docMk/>
            <pc:sldMk cId="3119211502" sldId="266"/>
            <ac:spMk id="50" creationId="{B6FACB3C-9069-4791-BC5C-0DB7CD19B853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1.301" v="71"/>
          <ac:spMkLst>
            <pc:docMk/>
            <pc:sldMk cId="3119211502" sldId="266"/>
            <ac:spMk id="51" creationId="{71F2038E-D777-4B76-81DD-DD13EE91B9DD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8.770" v="73"/>
          <ac:spMkLst>
            <pc:docMk/>
            <pc:sldMk cId="3119211502" sldId="266"/>
            <ac:spMk id="53" creationId="{45D37F4E-DDB4-456B-97E0-9937730A039F}"/>
          </ac:spMkLst>
        </pc:spChg>
        <pc:spChg chg="add del">
          <ac:chgData name="ARNOB GHOSH" userId="S::103494114@student.swin.edu.au::59d32ff1-4e7b-4f3b-ac73-62ac581aa308" providerId="AD" clId="Web-{3207A104-E780-EC72-2822-9F39B90FE6EF}" dt="2024-10-14T03:25:48.770" v="73"/>
          <ac:spMkLst>
            <pc:docMk/>
            <pc:sldMk cId="3119211502" sldId="266"/>
            <ac:spMk id="54" creationId="{B2DD41CD-8F47-4F56-AD12-4E2FF7696987}"/>
          </ac:spMkLst>
        </pc:spChg>
        <pc:grpChg chg="add del">
          <ac:chgData name="ARNOB GHOSH" userId="S::103494114@student.swin.edu.au::59d32ff1-4e7b-4f3b-ac73-62ac581aa308" providerId="AD" clId="Web-{3207A104-E780-EC72-2822-9F39B90FE6EF}" dt="2024-10-14T03:25:41.301" v="71"/>
          <ac:grpSpMkLst>
            <pc:docMk/>
            <pc:sldMk cId="3119211502" sldId="266"/>
            <ac:grpSpMk id="45" creationId="{DD354807-230F-4402-B1B9-F733A8F1F190}"/>
          </ac:grpSpMkLst>
        </pc:grpChg>
        <pc:picChg chg="del">
          <ac:chgData name="ARNOB GHOSH" userId="S::103494114@student.swin.edu.au::59d32ff1-4e7b-4f3b-ac73-62ac581aa308" providerId="AD" clId="Web-{3207A104-E780-EC72-2822-9F39B90FE6EF}" dt="2024-10-14T03:17:04.199" v="63"/>
          <ac:picMkLst>
            <pc:docMk/>
            <pc:sldMk cId="3119211502" sldId="266"/>
            <ac:picMk id="5" creationId="{C9363904-2363-639F-D9FE-AE4232F3033A}"/>
          </ac:picMkLst>
        </pc:picChg>
        <pc:picChg chg="del">
          <ac:chgData name="ARNOB GHOSH" userId="S::103494114@student.swin.edu.au::59d32ff1-4e7b-4f3b-ac73-62ac581aa308" providerId="AD" clId="Web-{3207A104-E780-EC72-2822-9F39B90FE6EF}" dt="2024-10-14T03:17:06.199" v="64"/>
          <ac:picMkLst>
            <pc:docMk/>
            <pc:sldMk cId="3119211502" sldId="266"/>
            <ac:picMk id="6" creationId="{E7A290A3-26B2-3ACE-2C95-B8E2F811725B}"/>
          </ac:picMkLst>
        </pc:picChg>
        <pc:picChg chg="add mod">
          <ac:chgData name="ARNOB GHOSH" userId="S::103494114@student.swin.edu.au::59d32ff1-4e7b-4f3b-ac73-62ac581aa308" providerId="AD" clId="Web-{3207A104-E780-EC72-2822-9F39B90FE6EF}" dt="2024-10-14T03:26:17.427" v="81" actId="14100"/>
          <ac:picMkLst>
            <pc:docMk/>
            <pc:sldMk cId="3119211502" sldId="266"/>
            <ac:picMk id="7" creationId="{629BD39F-9F58-990B-CD4B-ADD08157B4C3}"/>
          </ac:picMkLst>
        </pc:picChg>
      </pc:sldChg>
    </pc:docChg>
  </pc:docChgLst>
  <pc:docChgLst>
    <pc:chgData name="NICK WATSON" userId="S::103600076@student.swin.edu.au::5e4078e4-387f-4474-a64f-9f801792c21b" providerId="AD" clId="Web-{511687F9-3855-2C2F-5219-6A3711C617E1}"/>
    <pc:docChg chg="addSld delSld modSld">
      <pc:chgData name="NICK WATSON" userId="S::103600076@student.swin.edu.au::5e4078e4-387f-4474-a64f-9f801792c21b" providerId="AD" clId="Web-{511687F9-3855-2C2F-5219-6A3711C617E1}" dt="2024-10-10T01:14:19.265" v="403" actId="20577"/>
      <pc:docMkLst>
        <pc:docMk/>
      </pc:docMkLst>
      <pc:sldChg chg="delSp modSp del">
        <pc:chgData name="NICK WATSON" userId="S::103600076@student.swin.edu.au::5e4078e4-387f-4474-a64f-9f801792c21b" providerId="AD" clId="Web-{511687F9-3855-2C2F-5219-6A3711C617E1}" dt="2024-10-10T00:57:33.925" v="98"/>
        <pc:sldMkLst>
          <pc:docMk/>
          <pc:sldMk cId="3857049724" sldId="258"/>
        </pc:sldMkLst>
        <pc:spChg chg="del mod">
          <ac:chgData name="NICK WATSON" userId="S::103600076@student.swin.edu.au::5e4078e4-387f-4474-a64f-9f801792c21b" providerId="AD" clId="Web-{511687F9-3855-2C2F-5219-6A3711C617E1}" dt="2024-10-10T00:49:41.287" v="2"/>
          <ac:spMkLst>
            <pc:docMk/>
            <pc:sldMk cId="3857049724" sldId="258"/>
            <ac:spMk id="2" creationId="{FEC25FC2-6476-3BD6-F3EB-410E2A14B87E}"/>
          </ac:spMkLst>
        </pc:spChg>
      </pc:sldChg>
      <pc:sldChg chg="modSp new del">
        <pc:chgData name="NICK WATSON" userId="S::103600076@student.swin.edu.au::5e4078e4-387f-4474-a64f-9f801792c21b" providerId="AD" clId="Web-{511687F9-3855-2C2F-5219-6A3711C617E1}" dt="2024-10-10T00:58:06.926" v="106"/>
        <pc:sldMkLst>
          <pc:docMk/>
          <pc:sldMk cId="2667146811" sldId="263"/>
        </pc:sldMkLst>
        <pc:spChg chg="mod">
          <ac:chgData name="NICK WATSON" userId="S::103600076@student.swin.edu.au::5e4078e4-387f-4474-a64f-9f801792c21b" providerId="AD" clId="Web-{511687F9-3855-2C2F-5219-6A3711C617E1}" dt="2024-10-10T00:52:55.230" v="52" actId="20577"/>
          <ac:spMkLst>
            <pc:docMk/>
            <pc:sldMk cId="2667146811" sldId="263"/>
            <ac:spMk id="2" creationId="{F1EF9241-4891-FBAE-B468-74EECFAB81E5}"/>
          </ac:spMkLst>
        </pc:spChg>
        <pc:spChg chg="mod">
          <ac:chgData name="NICK WATSON" userId="S::103600076@student.swin.edu.au::5e4078e4-387f-4474-a64f-9f801792c21b" providerId="AD" clId="Web-{511687F9-3855-2C2F-5219-6A3711C617E1}" dt="2024-10-10T00:57:18.987" v="95" actId="20577"/>
          <ac:spMkLst>
            <pc:docMk/>
            <pc:sldMk cId="2667146811" sldId="263"/>
            <ac:spMk id="3" creationId="{E49C0C8D-9344-8776-2B4E-858CA11DDB49}"/>
          </ac:spMkLst>
        </pc:spChg>
      </pc:sldChg>
      <pc:sldChg chg="new del">
        <pc:chgData name="NICK WATSON" userId="S::103600076@student.swin.edu.au::5e4078e4-387f-4474-a64f-9f801792c21b" providerId="AD" clId="Web-{511687F9-3855-2C2F-5219-6A3711C617E1}" dt="2024-10-10T00:57:30.675" v="97"/>
        <pc:sldMkLst>
          <pc:docMk/>
          <pc:sldMk cId="1272400021" sldId="264"/>
        </pc:sldMkLst>
      </pc:sldChg>
      <pc:sldChg chg="addSp delSp modSp new del">
        <pc:chgData name="NICK WATSON" userId="S::103600076@student.swin.edu.au::5e4078e4-387f-4474-a64f-9f801792c21b" providerId="AD" clId="Web-{511687F9-3855-2C2F-5219-6A3711C617E1}" dt="2024-10-10T01:08:02.427" v="165"/>
        <pc:sldMkLst>
          <pc:docMk/>
          <pc:sldMk cId="3045785385" sldId="264"/>
        </pc:sldMkLst>
        <pc:spChg chg="mod">
          <ac:chgData name="NICK WATSON" userId="S::103600076@student.swin.edu.au::5e4078e4-387f-4474-a64f-9f801792c21b" providerId="AD" clId="Web-{511687F9-3855-2C2F-5219-6A3711C617E1}" dt="2024-10-10T00:57:47.457" v="101" actId="20577"/>
          <ac:spMkLst>
            <pc:docMk/>
            <pc:sldMk cId="3045785385" sldId="264"/>
            <ac:spMk id="2" creationId="{99E9B7C7-1989-3E47-D21F-42205E1B1BA7}"/>
          </ac:spMkLst>
        </pc:spChg>
        <pc:spChg chg="mod">
          <ac:chgData name="NICK WATSON" userId="S::103600076@student.swin.edu.au::5e4078e4-387f-4474-a64f-9f801792c21b" providerId="AD" clId="Web-{511687F9-3855-2C2F-5219-6A3711C617E1}" dt="2024-10-10T00:57:57.176" v="103" actId="20577"/>
          <ac:spMkLst>
            <pc:docMk/>
            <pc:sldMk cId="3045785385" sldId="264"/>
            <ac:spMk id="3" creationId="{E37BE967-D88F-D4C7-3FE7-6C0A95108884}"/>
          </ac:spMkLst>
        </pc:spChg>
        <pc:spChg chg="add del mod">
          <ac:chgData name="NICK WATSON" userId="S::103600076@student.swin.edu.au::5e4078e4-387f-4474-a64f-9f801792c21b" providerId="AD" clId="Web-{511687F9-3855-2C2F-5219-6A3711C617E1}" dt="2024-10-10T01:06:06.720" v="152"/>
          <ac:spMkLst>
            <pc:docMk/>
            <pc:sldMk cId="3045785385" sldId="264"/>
            <ac:spMk id="4" creationId="{F746D03C-F251-BF14-C97A-975C4013F9D6}"/>
          </ac:spMkLst>
        </pc:spChg>
        <pc:graphicFrameChg chg="add del">
          <ac:chgData name="NICK WATSON" userId="S::103600076@student.swin.edu.au::5e4078e4-387f-4474-a64f-9f801792c21b" providerId="AD" clId="Web-{511687F9-3855-2C2F-5219-6A3711C617E1}" dt="2024-10-10T01:06:06.720" v="152"/>
          <ac:graphicFrameMkLst>
            <pc:docMk/>
            <pc:sldMk cId="3045785385" sldId="264"/>
            <ac:graphicFrameMk id="11" creationId="{CE47E916-BFBB-2B82-62A8-88049CD7474D}"/>
          </ac:graphicFrameMkLst>
        </pc:graphicFrameChg>
        <pc:picChg chg="add del mod">
          <ac:chgData name="NICK WATSON" userId="S::103600076@student.swin.edu.au::5e4078e4-387f-4474-a64f-9f801792c21b" providerId="AD" clId="Web-{511687F9-3855-2C2F-5219-6A3711C617E1}" dt="2024-10-10T01:01:31.635" v="113"/>
          <ac:picMkLst>
            <pc:docMk/>
            <pc:sldMk cId="3045785385" sldId="264"/>
            <ac:picMk id="5" creationId="{75A5458C-1B9B-978C-ED13-B258B96003E9}"/>
          </ac:picMkLst>
        </pc:picChg>
        <pc:picChg chg="add del mod">
          <ac:chgData name="NICK WATSON" userId="S::103600076@student.swin.edu.au::5e4078e4-387f-4474-a64f-9f801792c21b" providerId="AD" clId="Web-{511687F9-3855-2C2F-5219-6A3711C617E1}" dt="2024-10-10T01:01:38.557" v="115"/>
          <ac:picMkLst>
            <pc:docMk/>
            <pc:sldMk cId="3045785385" sldId="264"/>
            <ac:picMk id="6" creationId="{C25D5EF4-AA84-607E-8D5B-A5933D2FF688}"/>
          </ac:picMkLst>
        </pc:picChg>
        <pc:picChg chg="add del mod">
          <ac:chgData name="NICK WATSON" userId="S::103600076@student.swin.edu.au::5e4078e4-387f-4474-a64f-9f801792c21b" providerId="AD" clId="Web-{511687F9-3855-2C2F-5219-6A3711C617E1}" dt="2024-10-10T01:03:44.045" v="130"/>
          <ac:picMkLst>
            <pc:docMk/>
            <pc:sldMk cId="3045785385" sldId="264"/>
            <ac:picMk id="7" creationId="{7AA099D8-6B5F-4715-8A8C-9C4A69342335}"/>
          </ac:picMkLst>
        </pc:picChg>
        <pc:picChg chg="add del mod">
          <ac:chgData name="NICK WATSON" userId="S::103600076@student.swin.edu.au::5e4078e4-387f-4474-a64f-9f801792c21b" providerId="AD" clId="Web-{511687F9-3855-2C2F-5219-6A3711C617E1}" dt="2024-10-10T01:03:45.420" v="131"/>
          <ac:picMkLst>
            <pc:docMk/>
            <pc:sldMk cId="3045785385" sldId="264"/>
            <ac:picMk id="8" creationId="{4608D274-0AF3-F0D9-023E-8141531E3D7E}"/>
          </ac:picMkLst>
        </pc:picChg>
        <pc:picChg chg="add mod">
          <ac:chgData name="NICK WATSON" userId="S::103600076@student.swin.edu.au::5e4078e4-387f-4474-a64f-9f801792c21b" providerId="AD" clId="Web-{511687F9-3855-2C2F-5219-6A3711C617E1}" dt="2024-10-10T01:04:07.201" v="135" actId="1076"/>
          <ac:picMkLst>
            <pc:docMk/>
            <pc:sldMk cId="3045785385" sldId="264"/>
            <ac:picMk id="9" creationId="{F1C9C403-663F-3A6E-B652-80AF20C04BA4}"/>
          </ac:picMkLst>
        </pc:picChg>
        <pc:picChg chg="add del mod">
          <ac:chgData name="NICK WATSON" userId="S::103600076@student.swin.edu.au::5e4078e4-387f-4474-a64f-9f801792c21b" providerId="AD" clId="Web-{511687F9-3855-2C2F-5219-6A3711C617E1}" dt="2024-10-10T01:04:43.499" v="142"/>
          <ac:picMkLst>
            <pc:docMk/>
            <pc:sldMk cId="3045785385" sldId="264"/>
            <ac:picMk id="10" creationId="{A878E8A7-359D-8705-E18D-477A3F08ED3F}"/>
          </ac:picMkLst>
        </pc:picChg>
        <pc:picChg chg="add del mod">
          <ac:chgData name="NICK WATSON" userId="S::103600076@student.swin.edu.au::5e4078e4-387f-4474-a64f-9f801792c21b" providerId="AD" clId="Web-{511687F9-3855-2C2F-5219-6A3711C617E1}" dt="2024-10-10T01:06:05.548" v="151"/>
          <ac:picMkLst>
            <pc:docMk/>
            <pc:sldMk cId="3045785385" sldId="264"/>
            <ac:picMk id="15" creationId="{4D072611-5E2C-DF6C-4E61-D5E77092C7F7}"/>
          </ac:picMkLst>
        </pc:picChg>
        <pc:picChg chg="add del mod">
          <ac:chgData name="NICK WATSON" userId="S::103600076@student.swin.edu.au::5e4078e4-387f-4474-a64f-9f801792c21b" providerId="AD" clId="Web-{511687F9-3855-2C2F-5219-6A3711C617E1}" dt="2024-10-10T01:06:03.298" v="149"/>
          <ac:picMkLst>
            <pc:docMk/>
            <pc:sldMk cId="3045785385" sldId="264"/>
            <ac:picMk id="16" creationId="{FFF0E7DC-F108-830C-98A7-43BFC22B76F5}"/>
          </ac:picMkLst>
        </pc:picChg>
      </pc:sldChg>
      <pc:sldChg chg="addSp delSp modSp new mod setBg">
        <pc:chgData name="NICK WATSON" userId="S::103600076@student.swin.edu.au::5e4078e4-387f-4474-a64f-9f801792c21b" providerId="AD" clId="Web-{511687F9-3855-2C2F-5219-6A3711C617E1}" dt="2024-10-10T01:14:19.265" v="403" actId="20577"/>
        <pc:sldMkLst>
          <pc:docMk/>
          <pc:sldMk cId="3364570814" sldId="265"/>
        </pc:sldMkLst>
        <pc:spChg chg="mod ord">
          <ac:chgData name="NICK WATSON" userId="S::103600076@student.swin.edu.au::5e4078e4-387f-4474-a64f-9f801792c21b" providerId="AD" clId="Web-{511687F9-3855-2C2F-5219-6A3711C617E1}" dt="2024-10-10T01:07:56.192" v="164"/>
          <ac:spMkLst>
            <pc:docMk/>
            <pc:sldMk cId="3364570814" sldId="265"/>
            <ac:spMk id="2" creationId="{34F3880A-1578-275C-F3B5-7FFFBDD37DCE}"/>
          </ac:spMkLst>
        </pc:spChg>
        <pc:spChg chg="mod ord">
          <ac:chgData name="NICK WATSON" userId="S::103600076@student.swin.edu.au::5e4078e4-387f-4474-a64f-9f801792c21b" providerId="AD" clId="Web-{511687F9-3855-2C2F-5219-6A3711C617E1}" dt="2024-10-10T01:14:19.265" v="403" actId="20577"/>
          <ac:spMkLst>
            <pc:docMk/>
            <pc:sldMk cId="3364570814" sldId="265"/>
            <ac:spMk id="3" creationId="{A2AD6A2C-0D9C-B194-E2AE-0C6128B9AF6B}"/>
          </ac:spMkLst>
        </pc:spChg>
        <pc:spChg chg="add del mod">
          <ac:chgData name="NICK WATSON" userId="S::103600076@student.swin.edu.au::5e4078e4-387f-4474-a64f-9f801792c21b" providerId="AD" clId="Web-{511687F9-3855-2C2F-5219-6A3711C617E1}" dt="2024-10-10T01:09:18.804" v="182"/>
          <ac:spMkLst>
            <pc:docMk/>
            <pc:sldMk cId="3364570814" sldId="265"/>
            <ac:spMk id="7" creationId="{0AA375C8-C14A-5FAC-1EA5-1A9566011020}"/>
          </ac:spMkLst>
        </pc:spChg>
        <pc:spChg chg="add del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11" creationId="{231BF440-39FA-4087-84CC-2EEC0BBDAF29}"/>
          </ac:spMkLst>
        </pc:spChg>
        <pc:spChg chg="add del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13" creationId="{F04E4CBA-303B-48BD-8451-C2701CB0EEBF}"/>
          </ac:spMkLst>
        </pc:spChg>
        <pc:spChg chg="add del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15" creationId="{F6CA58B3-AFCC-4A40-9882-50D5080879B0}"/>
          </ac:spMkLst>
        </pc:spChg>
        <pc:spChg chg="add del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17" creationId="{75C56826-D4E5-42ED-8529-079651CB3005}"/>
          </ac:spMkLst>
        </pc:spChg>
        <pc:spChg chg="add del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19" creationId="{82095FCE-EF05-4443-B97A-85DEE3A5CA17}"/>
          </ac:spMkLst>
        </pc:spChg>
        <pc:spChg chg="add del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21" creationId="{CA00AE6B-AA30-4CF8-BA6F-339B780AD76C}"/>
          </ac:spMkLst>
        </pc:spChg>
        <pc:spChg chg="add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26" creationId="{231BF440-39FA-4087-84CC-2EEC0BBDAF29}"/>
          </ac:spMkLst>
        </pc:spChg>
        <pc:spChg chg="add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28" creationId="{F04E4CBA-303B-48BD-8451-C2701CB0EEBF}"/>
          </ac:spMkLst>
        </pc:spChg>
        <pc:spChg chg="add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30" creationId="{F6CA58B3-AFCC-4A40-9882-50D5080879B0}"/>
          </ac:spMkLst>
        </pc:spChg>
        <pc:spChg chg="add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32" creationId="{75C56826-D4E5-42ED-8529-079651CB3005}"/>
          </ac:spMkLst>
        </pc:spChg>
        <pc:spChg chg="add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34" creationId="{82095FCE-EF05-4443-B97A-85DEE3A5CA17}"/>
          </ac:spMkLst>
        </pc:spChg>
        <pc:spChg chg="add">
          <ac:chgData name="NICK WATSON" userId="S::103600076@student.swin.edu.au::5e4078e4-387f-4474-a64f-9f801792c21b" providerId="AD" clId="Web-{511687F9-3855-2C2F-5219-6A3711C617E1}" dt="2024-10-10T01:08:26.943" v="170"/>
          <ac:spMkLst>
            <pc:docMk/>
            <pc:sldMk cId="3364570814" sldId="265"/>
            <ac:spMk id="36" creationId="{CA00AE6B-AA30-4CF8-BA6F-339B780AD76C}"/>
          </ac:spMkLst>
        </pc:spChg>
        <pc:picChg chg="add mod">
          <ac:chgData name="NICK WATSON" userId="S::103600076@student.swin.edu.au::5e4078e4-387f-4474-a64f-9f801792c21b" providerId="AD" clId="Web-{511687F9-3855-2C2F-5219-6A3711C617E1}" dt="2024-10-10T01:07:56.192" v="164"/>
          <ac:picMkLst>
            <pc:docMk/>
            <pc:sldMk cId="3364570814" sldId="265"/>
            <ac:picMk id="5" creationId="{C9363904-2363-639F-D9FE-AE4232F3033A}"/>
          </ac:picMkLst>
        </pc:picChg>
        <pc:picChg chg="add mod">
          <ac:chgData name="NICK WATSON" userId="S::103600076@student.swin.edu.au::5e4078e4-387f-4474-a64f-9f801792c21b" providerId="AD" clId="Web-{511687F9-3855-2C2F-5219-6A3711C617E1}" dt="2024-10-10T01:07:56.192" v="164"/>
          <ac:picMkLst>
            <pc:docMk/>
            <pc:sldMk cId="3364570814" sldId="265"/>
            <ac:picMk id="6" creationId="{E7A290A3-26B2-3ACE-2C95-B8E2F811725B}"/>
          </ac:picMkLst>
        </pc:picChg>
      </pc:sldChg>
    </pc:docChg>
  </pc:docChgLst>
  <pc:docChgLst>
    <pc:chgData name="NGUYEN TRAN" userId="S::103844463@student.swin.edu.au::a1ae2371-25f7-4dec-b6d1-db3db666bcaf" providerId="AD" clId="Web-{2B1A33D1-94BA-4AAF-7EDA-88756054B35E}"/>
    <pc:docChg chg="delSld modSld">
      <pc:chgData name="NGUYEN TRAN" userId="S::103844463@student.swin.edu.au::a1ae2371-25f7-4dec-b6d1-db3db666bcaf" providerId="AD" clId="Web-{2B1A33D1-94BA-4AAF-7EDA-88756054B35E}" dt="2024-10-13T07:47:09.026" v="47" actId="14100"/>
      <pc:docMkLst>
        <pc:docMk/>
      </pc:docMkLst>
      <pc:sldChg chg="addSp delSp modSp mod setBg">
        <pc:chgData name="NGUYEN TRAN" userId="S::103844463@student.swin.edu.au::a1ae2371-25f7-4dec-b6d1-db3db666bcaf" providerId="AD" clId="Web-{2B1A33D1-94BA-4AAF-7EDA-88756054B35E}" dt="2024-10-13T07:24:31.188" v="14" actId="20577"/>
        <pc:sldMkLst>
          <pc:docMk/>
          <pc:sldMk cId="2034982090" sldId="260"/>
        </pc:sldMkLst>
        <pc:spChg chg="mod">
          <ac:chgData name="NGUYEN TRAN" userId="S::103844463@student.swin.edu.au::a1ae2371-25f7-4dec-b6d1-db3db666bcaf" providerId="AD" clId="Web-{2B1A33D1-94BA-4AAF-7EDA-88756054B35E}" dt="2024-10-13T07:24:31.188" v="14" actId="20577"/>
          <ac:spMkLst>
            <pc:docMk/>
            <pc:sldMk cId="2034982090" sldId="260"/>
            <ac:spMk id="2" creationId="{2A6C7738-08BD-A8B5-1A0F-95204CD436A3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24:03.499" v="3"/>
          <ac:spMkLst>
            <pc:docMk/>
            <pc:sldMk cId="2034982090" sldId="260"/>
            <ac:spMk id="9" creationId="{BA79A7CF-01AF-4178-9369-94E0C90EB046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24:03.499" v="3"/>
          <ac:spMkLst>
            <pc:docMk/>
            <pc:sldMk cId="2034982090" sldId="260"/>
            <ac:spMk id="11" creationId="{99413ED5-9ED4-4772-BCE4-2BCAE6B12E35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24:03.499" v="3"/>
          <ac:spMkLst>
            <pc:docMk/>
            <pc:sldMk cId="2034982090" sldId="260"/>
            <ac:spMk id="13" creationId="{04357C93-F0CB-4A1C-8F77-4E9063789819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24:03.499" v="3"/>
          <ac:spMkLst>
            <pc:docMk/>
            <pc:sldMk cId="2034982090" sldId="260"/>
            <ac:spMk id="15" creationId="{90F533E9-6690-41A8-A372-4C6C622D028D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24:17.578" v="7"/>
          <ac:spMkLst>
            <pc:docMk/>
            <pc:sldMk cId="2034982090" sldId="260"/>
            <ac:spMk id="16" creationId="{B81933D1-5615-42C7-9C0B-4EB7105CCE2D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24:15.265" v="5"/>
          <ac:spMkLst>
            <pc:docMk/>
            <pc:sldMk cId="2034982090" sldId="260"/>
            <ac:spMk id="17" creationId="{A4AC5506-6312-4701-8D3C-40187889A947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24:17.578" v="7"/>
          <ac:spMkLst>
            <pc:docMk/>
            <pc:sldMk cId="2034982090" sldId="260"/>
            <ac:spMk id="18" creationId="{19C9EAEA-39D0-4B0E-A0EB-51E7B26740B1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24:17.578" v="7"/>
          <ac:spMkLst>
            <pc:docMk/>
            <pc:sldMk cId="2034982090" sldId="260"/>
            <ac:spMk id="19" creationId="{47942995-B07F-4636-9A06-C6A104B260A8}"/>
          </ac:spMkLst>
        </pc:spChg>
        <pc:spChg chg="add">
          <ac:chgData name="NGUYEN TRAN" userId="S::103844463@student.swin.edu.au::a1ae2371-25f7-4dec-b6d1-db3db666bcaf" providerId="AD" clId="Web-{2B1A33D1-94BA-4AAF-7EDA-88756054B35E}" dt="2024-10-13T07:24:17.594" v="8"/>
          <ac:spMkLst>
            <pc:docMk/>
            <pc:sldMk cId="2034982090" sldId="260"/>
            <ac:spMk id="23" creationId="{6753252F-4873-4F63-801D-CC719279A7D5}"/>
          </ac:spMkLst>
        </pc:spChg>
        <pc:spChg chg="add">
          <ac:chgData name="NGUYEN TRAN" userId="S::103844463@student.swin.edu.au::a1ae2371-25f7-4dec-b6d1-db3db666bcaf" providerId="AD" clId="Web-{2B1A33D1-94BA-4AAF-7EDA-88756054B35E}" dt="2024-10-13T07:24:17.594" v="8"/>
          <ac:spMkLst>
            <pc:docMk/>
            <pc:sldMk cId="2034982090" sldId="260"/>
            <ac:spMk id="24" creationId="{047C8CCB-F95D-4249-92DD-651249D3535A}"/>
          </ac:spMkLst>
        </pc:spChg>
        <pc:grpChg chg="add del">
          <ac:chgData name="NGUYEN TRAN" userId="S::103844463@student.swin.edu.au::a1ae2371-25f7-4dec-b6d1-db3db666bcaf" providerId="AD" clId="Web-{2B1A33D1-94BA-4AAF-7EDA-88756054B35E}" dt="2024-10-13T07:24:17.578" v="7"/>
          <ac:grpSpMkLst>
            <pc:docMk/>
            <pc:sldMk cId="2034982090" sldId="260"/>
            <ac:grpSpMk id="20" creationId="{032D8612-31EB-44CF-A1D0-14FD4C705424}"/>
          </ac:grpSpMkLst>
        </pc:grpChg>
        <pc:graphicFrameChg chg="add mod">
          <ac:chgData name="NGUYEN TRAN" userId="S::103844463@student.swin.edu.au::a1ae2371-25f7-4dec-b6d1-db3db666bcaf" providerId="AD" clId="Web-{2B1A33D1-94BA-4AAF-7EDA-88756054B35E}" dt="2024-10-13T07:24:17.594" v="8"/>
          <ac:graphicFrameMkLst>
            <pc:docMk/>
            <pc:sldMk cId="2034982090" sldId="260"/>
            <ac:graphicFrameMk id="4" creationId="{653FD710-06C3-DD43-CA8D-84261E15A282}"/>
          </ac:graphicFrameMkLst>
        </pc:graphicFrameChg>
      </pc:sldChg>
      <pc:sldChg chg="del">
        <pc:chgData name="NGUYEN TRAN" userId="S::103844463@student.swin.edu.au::a1ae2371-25f7-4dec-b6d1-db3db666bcaf" providerId="AD" clId="Web-{2B1A33D1-94BA-4AAF-7EDA-88756054B35E}" dt="2024-10-13T07:11:11.423" v="0"/>
        <pc:sldMkLst>
          <pc:docMk/>
          <pc:sldMk cId="4273143979" sldId="261"/>
        </pc:sldMkLst>
      </pc:sldChg>
      <pc:sldChg chg="addSp delSp modSp mod setBg">
        <pc:chgData name="NGUYEN TRAN" userId="S::103844463@student.swin.edu.au::a1ae2371-25f7-4dec-b6d1-db3db666bcaf" providerId="AD" clId="Web-{2B1A33D1-94BA-4AAF-7EDA-88756054B35E}" dt="2024-10-13T07:47:09.026" v="47" actId="14100"/>
        <pc:sldMkLst>
          <pc:docMk/>
          <pc:sldMk cId="4241335877" sldId="262"/>
        </pc:sldMkLst>
        <pc:spChg chg="mod ord">
          <ac:chgData name="NGUYEN TRAN" userId="S::103844463@student.swin.edu.au::a1ae2371-25f7-4dec-b6d1-db3db666bcaf" providerId="AD" clId="Web-{2B1A33D1-94BA-4AAF-7EDA-88756054B35E}" dt="2024-10-13T07:46:03.602" v="41"/>
          <ac:spMkLst>
            <pc:docMk/>
            <pc:sldMk cId="4241335877" sldId="262"/>
            <ac:spMk id="2" creationId="{1CE9D063-90B4-7353-2A12-0AC6F5B01B1C}"/>
          </ac:spMkLst>
        </pc:spChg>
        <pc:spChg chg="add mod">
          <ac:chgData name="NGUYEN TRAN" userId="S::103844463@student.swin.edu.au::a1ae2371-25f7-4dec-b6d1-db3db666bcaf" providerId="AD" clId="Web-{2B1A33D1-94BA-4AAF-7EDA-88756054B35E}" dt="2024-10-13T07:47:09.026" v="47" actId="14100"/>
          <ac:spMkLst>
            <pc:docMk/>
            <pc:sldMk cId="4241335877" sldId="262"/>
            <ac:spMk id="4" creationId="{CB083321-0801-1FB3-63F0-541CD941AB3A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46:03.602" v="41"/>
          <ac:spMkLst>
            <pc:docMk/>
            <pc:sldMk cId="4241335877" sldId="262"/>
            <ac:spMk id="8" creationId="{ECC07320-C2CA-4E29-8481-9D9E143C7788}"/>
          </ac:spMkLst>
        </pc:spChg>
        <pc:spChg chg="add del">
          <ac:chgData name="NGUYEN TRAN" userId="S::103844463@student.swin.edu.au::a1ae2371-25f7-4dec-b6d1-db3db666bcaf" providerId="AD" clId="Web-{2B1A33D1-94BA-4AAF-7EDA-88756054B35E}" dt="2024-10-13T07:46:03.602" v="41"/>
          <ac:spMkLst>
            <pc:docMk/>
            <pc:sldMk cId="4241335877" sldId="262"/>
            <ac:spMk id="10" creationId="{178FB36B-5BFE-42CA-BC60-1115E0D95EEC}"/>
          </ac:spMkLst>
        </pc:spChg>
        <pc:spChg chg="add">
          <ac:chgData name="NGUYEN TRAN" userId="S::103844463@student.swin.edu.au::a1ae2371-25f7-4dec-b6d1-db3db666bcaf" providerId="AD" clId="Web-{2B1A33D1-94BA-4AAF-7EDA-88756054B35E}" dt="2024-10-13T07:46:03.602" v="41"/>
          <ac:spMkLst>
            <pc:docMk/>
            <pc:sldMk cId="4241335877" sldId="262"/>
            <ac:spMk id="15" creationId="{F13C74B1-5B17-4795-BED0-7140497B445A}"/>
          </ac:spMkLst>
        </pc:spChg>
        <pc:spChg chg="add">
          <ac:chgData name="NGUYEN TRAN" userId="S::103844463@student.swin.edu.au::a1ae2371-25f7-4dec-b6d1-db3db666bcaf" providerId="AD" clId="Web-{2B1A33D1-94BA-4AAF-7EDA-88756054B35E}" dt="2024-10-13T07:46:03.602" v="41"/>
          <ac:spMkLst>
            <pc:docMk/>
            <pc:sldMk cId="4241335877" sldId="262"/>
            <ac:spMk id="17" creationId="{D4974D33-8DC5-464E-8C6D-BE58F0669C17}"/>
          </ac:spMkLst>
        </pc:spChg>
        <pc:picChg chg="add del mod">
          <ac:chgData name="NGUYEN TRAN" userId="S::103844463@student.swin.edu.au::a1ae2371-25f7-4dec-b6d1-db3db666bcaf" providerId="AD" clId="Web-{2B1A33D1-94BA-4AAF-7EDA-88756054B35E}" dt="2024-10-13T07:45:42.758" v="39"/>
          <ac:picMkLst>
            <pc:docMk/>
            <pc:sldMk cId="4241335877" sldId="262"/>
            <ac:picMk id="3" creationId="{CD4CFFF8-092C-7E16-E5DE-DE4844B74F94}"/>
          </ac:picMkLst>
        </pc:picChg>
        <pc:picChg chg="add mod">
          <ac:chgData name="NGUYEN TRAN" userId="S::103844463@student.swin.edu.au::a1ae2371-25f7-4dec-b6d1-db3db666bcaf" providerId="AD" clId="Web-{2B1A33D1-94BA-4AAF-7EDA-88756054B35E}" dt="2024-10-13T07:46:03.602" v="41"/>
          <ac:picMkLst>
            <pc:docMk/>
            <pc:sldMk cId="4241335877" sldId="262"/>
            <ac:picMk id="5" creationId="{13D44E65-6CB6-F9C2-A24C-253437E99C04}"/>
          </ac:picMkLst>
        </pc:picChg>
      </pc:sldChg>
    </pc:docChg>
  </pc:docChgLst>
  <pc:docChgLst>
    <pc:chgData name="ALEXANDRE CLUZET" userId="S::105318766@student.swin.edu.au::d04e4105-cea6-450b-bfb1-91bba10dcac5" providerId="AD" clId="Web-{7C4CE000-3F04-1671-70AC-9531F454C5A1}"/>
    <pc:docChg chg="modSld">
      <pc:chgData name="ALEXANDRE CLUZET" userId="S::105318766@student.swin.edu.au::d04e4105-cea6-450b-bfb1-91bba10dcac5" providerId="AD" clId="Web-{7C4CE000-3F04-1671-70AC-9531F454C5A1}" dt="2024-10-07T06:24:26.520" v="13" actId="20577"/>
      <pc:docMkLst>
        <pc:docMk/>
      </pc:docMkLst>
      <pc:sldChg chg="modSp">
        <pc:chgData name="ALEXANDRE CLUZET" userId="S::105318766@student.swin.edu.au::d04e4105-cea6-450b-bfb1-91bba10dcac5" providerId="AD" clId="Web-{7C4CE000-3F04-1671-70AC-9531F454C5A1}" dt="2024-10-07T06:24:26.520" v="13" actId="20577"/>
        <pc:sldMkLst>
          <pc:docMk/>
          <pc:sldMk cId="2698626786" sldId="257"/>
        </pc:sldMkLst>
        <pc:spChg chg="mod">
          <ac:chgData name="ALEXANDRE CLUZET" userId="S::105318766@student.swin.edu.au::d04e4105-cea6-450b-bfb1-91bba10dcac5" providerId="AD" clId="Web-{7C4CE000-3F04-1671-70AC-9531F454C5A1}" dt="2024-10-07T06:24:26.520" v="13" actId="20577"/>
          <ac:spMkLst>
            <pc:docMk/>
            <pc:sldMk cId="2698626786" sldId="257"/>
            <ac:spMk id="4" creationId="{B48826B8-2717-DF84-571A-04ECB0D70E14}"/>
          </ac:spMkLst>
        </pc:spChg>
      </pc:sldChg>
    </pc:docChg>
  </pc:docChgLst>
  <pc:docChgLst>
    <pc:chgData name="NGUYEN TRAN" userId="a1ae2371-25f7-4dec-b6d1-db3db666bcaf" providerId="ADAL" clId="{B8BAB762-8493-436A-8C08-09B083D7C330}"/>
    <pc:docChg chg="undo custSel addSld modSld">
      <pc:chgData name="NGUYEN TRAN" userId="a1ae2371-25f7-4dec-b6d1-db3db666bcaf" providerId="ADAL" clId="{B8BAB762-8493-436A-8C08-09B083D7C330}" dt="2024-10-07T06:21:37.091" v="374" actId="20577"/>
      <pc:docMkLst>
        <pc:docMk/>
      </pc:docMkLst>
      <pc:sldChg chg="addSp delSp modSp mod delDesignElem">
        <pc:chgData name="NGUYEN TRAN" userId="a1ae2371-25f7-4dec-b6d1-db3db666bcaf" providerId="ADAL" clId="{B8BAB762-8493-436A-8C08-09B083D7C330}" dt="2024-10-07T06:02:13.110" v="23"/>
        <pc:sldMkLst>
          <pc:docMk/>
          <pc:sldMk cId="2021339498" sldId="256"/>
        </pc:sldMkLst>
        <pc:spChg chg="mod">
          <ac:chgData name="NGUYEN TRAN" userId="a1ae2371-25f7-4dec-b6d1-db3db666bcaf" providerId="ADAL" clId="{B8BAB762-8493-436A-8C08-09B083D7C330}" dt="2024-10-07T06:01:55.914" v="19" actId="14100"/>
          <ac:spMkLst>
            <pc:docMk/>
            <pc:sldMk cId="2021339498" sldId="256"/>
            <ac:spMk id="4" creationId="{1786093F-EA2E-A822-13C2-A0217149634F}"/>
          </ac:spMkLst>
        </pc:spChg>
        <pc:spChg chg="mod">
          <ac:chgData name="NGUYEN TRAN" userId="a1ae2371-25f7-4dec-b6d1-db3db666bcaf" providerId="ADAL" clId="{B8BAB762-8493-436A-8C08-09B083D7C330}" dt="2024-10-07T06:01:36.077" v="9" actId="1076"/>
          <ac:spMkLst>
            <pc:docMk/>
            <pc:sldMk cId="2021339498" sldId="256"/>
            <ac:spMk id="5" creationId="{4BC508B9-6E31-ADFA-DA21-C6FE6DA54B6F}"/>
          </ac:spMkLst>
        </pc:spChg>
        <pc:spChg chg="add del">
          <ac:chgData name="NGUYEN TRAN" userId="a1ae2371-25f7-4dec-b6d1-db3db666bcaf" providerId="ADAL" clId="{B8BAB762-8493-436A-8C08-09B083D7C330}" dt="2024-10-07T06:02:13.110" v="23"/>
          <ac:spMkLst>
            <pc:docMk/>
            <pc:sldMk cId="2021339498" sldId="256"/>
            <ac:spMk id="1031" creationId="{91C2F78B-DEE8-4195-A196-DFC51BDADFF9}"/>
          </ac:spMkLst>
        </pc:spChg>
        <pc:spChg chg="add del">
          <ac:chgData name="NGUYEN TRAN" userId="a1ae2371-25f7-4dec-b6d1-db3db666bcaf" providerId="ADAL" clId="{B8BAB762-8493-436A-8C08-09B083D7C330}" dt="2024-10-07T06:02:13.110" v="23"/>
          <ac:spMkLst>
            <pc:docMk/>
            <pc:sldMk cId="2021339498" sldId="256"/>
            <ac:spMk id="1033" creationId="{A1D79D08-4BE8-4799-BE09-5078DFEE2256}"/>
          </ac:spMkLst>
        </pc:spChg>
        <pc:spChg chg="add del">
          <ac:chgData name="NGUYEN TRAN" userId="a1ae2371-25f7-4dec-b6d1-db3db666bcaf" providerId="ADAL" clId="{B8BAB762-8493-436A-8C08-09B083D7C330}" dt="2024-10-07T06:02:13.110" v="23"/>
          <ac:spMkLst>
            <pc:docMk/>
            <pc:sldMk cId="2021339498" sldId="256"/>
            <ac:spMk id="1037" creationId="{685B57F6-59DE-4274-A37C-F47FE4E42EEF}"/>
          </ac:spMkLst>
        </pc:spChg>
        <pc:spChg chg="add del">
          <ac:chgData name="NGUYEN TRAN" userId="a1ae2371-25f7-4dec-b6d1-db3db666bcaf" providerId="ADAL" clId="{B8BAB762-8493-436A-8C08-09B083D7C330}" dt="2024-10-07T06:02:13.110" v="23"/>
          <ac:spMkLst>
            <pc:docMk/>
            <pc:sldMk cId="2021339498" sldId="256"/>
            <ac:spMk id="1039" creationId="{C8C63406-9171-4282-BAAB-2DDC6831F0E6}"/>
          </ac:spMkLst>
        </pc:spChg>
        <pc:cxnChg chg="add del">
          <ac:chgData name="NGUYEN TRAN" userId="a1ae2371-25f7-4dec-b6d1-db3db666bcaf" providerId="ADAL" clId="{B8BAB762-8493-436A-8C08-09B083D7C330}" dt="2024-10-07T06:02:13.110" v="23"/>
          <ac:cxnSpMkLst>
            <pc:docMk/>
            <pc:sldMk cId="2021339498" sldId="256"/>
            <ac:cxnSpMk id="1035" creationId="{C95D65A1-16CB-407F-993F-2A6D59BCC0C8}"/>
          </ac:cxnSpMkLst>
        </pc:cxnChg>
      </pc:sldChg>
      <pc:sldChg chg="addSp delSp modSp new mod setBg">
        <pc:chgData name="NGUYEN TRAN" userId="a1ae2371-25f7-4dec-b6d1-db3db666bcaf" providerId="ADAL" clId="{B8BAB762-8493-436A-8C08-09B083D7C330}" dt="2024-10-07T06:21:37.091" v="374" actId="20577"/>
        <pc:sldMkLst>
          <pc:docMk/>
          <pc:sldMk cId="2698626786" sldId="257"/>
        </pc:sldMkLst>
        <pc:spChg chg="add mod ord">
          <ac:chgData name="NGUYEN TRAN" userId="a1ae2371-25f7-4dec-b6d1-db3db666bcaf" providerId="ADAL" clId="{B8BAB762-8493-436A-8C08-09B083D7C330}" dt="2024-10-07T06:11:39.551" v="120" actId="27636"/>
          <ac:spMkLst>
            <pc:docMk/>
            <pc:sldMk cId="2698626786" sldId="257"/>
            <ac:spMk id="2" creationId="{42417262-9844-3401-09B0-52EA8315BAEC}"/>
          </ac:spMkLst>
        </pc:spChg>
        <pc:spChg chg="add mod">
          <ac:chgData name="NGUYEN TRAN" userId="a1ae2371-25f7-4dec-b6d1-db3db666bcaf" providerId="ADAL" clId="{B8BAB762-8493-436A-8C08-09B083D7C330}" dt="2024-10-07T06:12:40.772" v="157" actId="1076"/>
          <ac:spMkLst>
            <pc:docMk/>
            <pc:sldMk cId="2698626786" sldId="257"/>
            <ac:spMk id="3" creationId="{1B4F1517-604F-C57D-9D0C-89B692EE5A87}"/>
          </ac:spMkLst>
        </pc:spChg>
        <pc:spChg chg="add mod">
          <ac:chgData name="NGUYEN TRAN" userId="a1ae2371-25f7-4dec-b6d1-db3db666bcaf" providerId="ADAL" clId="{B8BAB762-8493-436A-8C08-09B083D7C330}" dt="2024-10-07T06:21:37.091" v="374" actId="20577"/>
          <ac:spMkLst>
            <pc:docMk/>
            <pc:sldMk cId="2698626786" sldId="257"/>
            <ac:spMk id="4" creationId="{B48826B8-2717-DF84-571A-04ECB0D70E14}"/>
          </ac:spMkLst>
        </pc:spChg>
        <pc:spChg chg="add">
          <ac:chgData name="NGUYEN TRAN" userId="a1ae2371-25f7-4dec-b6d1-db3db666bcaf" providerId="ADAL" clId="{B8BAB762-8493-436A-8C08-09B083D7C330}" dt="2024-10-07T06:21:05.020" v="367"/>
          <ac:spMkLst>
            <pc:docMk/>
            <pc:sldMk cId="2698626786" sldId="257"/>
            <ac:spMk id="5" creationId="{2B2FF3D5-866B-6CF2-B4A9-F30655293349}"/>
          </ac:spMkLst>
        </pc:spChg>
        <pc:spChg chg="add">
          <ac:chgData name="NGUYEN TRAN" userId="a1ae2371-25f7-4dec-b6d1-db3db666bcaf" providerId="ADAL" clId="{B8BAB762-8493-436A-8C08-09B083D7C330}" dt="2024-10-07T06:10:30.299" v="90" actId="26606"/>
          <ac:spMkLst>
            <pc:docMk/>
            <pc:sldMk cId="2698626786" sldId="257"/>
            <ac:spMk id="2063" creationId="{B43B9CA2-4B31-4ACD-9A9F-B8E6C6420386}"/>
          </ac:spMkLst>
        </pc:spChg>
        <pc:spChg chg="add">
          <ac:chgData name="NGUYEN TRAN" userId="a1ae2371-25f7-4dec-b6d1-db3db666bcaf" providerId="ADAL" clId="{B8BAB762-8493-436A-8C08-09B083D7C330}" dt="2024-10-07T06:10:30.299" v="90" actId="26606"/>
          <ac:spMkLst>
            <pc:docMk/>
            <pc:sldMk cId="2698626786" sldId="257"/>
            <ac:spMk id="2065" creationId="{33F94DB1-BC5D-454D-845C-7BA3A1F46999}"/>
          </ac:spMkLst>
        </pc:spChg>
        <pc:spChg chg="add">
          <ac:chgData name="NGUYEN TRAN" userId="a1ae2371-25f7-4dec-b6d1-db3db666bcaf" providerId="ADAL" clId="{B8BAB762-8493-436A-8C08-09B083D7C330}" dt="2024-10-07T06:10:30.299" v="90" actId="26606"/>
          <ac:spMkLst>
            <pc:docMk/>
            <pc:sldMk cId="2698626786" sldId="257"/>
            <ac:spMk id="2067" creationId="{5676B86F-860B-4586-BCAA-C0650C09B7B9}"/>
          </ac:spMkLst>
        </pc:spChg>
        <pc:spChg chg="add">
          <ac:chgData name="NGUYEN TRAN" userId="a1ae2371-25f7-4dec-b6d1-db3db666bcaf" providerId="ADAL" clId="{B8BAB762-8493-436A-8C08-09B083D7C330}" dt="2024-10-07T06:10:30.299" v="90" actId="26606"/>
          <ac:spMkLst>
            <pc:docMk/>
            <pc:sldMk cId="2698626786" sldId="257"/>
            <ac:spMk id="2069" creationId="{8C818ED5-2F56-4171-9445-3AA4F4462396}"/>
          </ac:spMkLst>
        </pc:spChg>
        <pc:spChg chg="add">
          <ac:chgData name="NGUYEN TRAN" userId="a1ae2371-25f7-4dec-b6d1-db3db666bcaf" providerId="ADAL" clId="{B8BAB762-8493-436A-8C08-09B083D7C330}" dt="2024-10-07T06:10:30.299" v="90" actId="26606"/>
          <ac:spMkLst>
            <pc:docMk/>
            <pc:sldMk cId="2698626786" sldId="257"/>
            <ac:spMk id="2071" creationId="{DE74FCE8-866C-4AFA-B45C-FACE2A6094E4}"/>
          </ac:spMkLst>
        </pc:spChg>
        <pc:picChg chg="add mod">
          <ac:chgData name="NGUYEN TRAN" userId="a1ae2371-25f7-4dec-b6d1-db3db666bcaf" providerId="ADAL" clId="{B8BAB762-8493-436A-8C08-09B083D7C330}" dt="2024-10-07T06:10:30.299" v="90" actId="26606"/>
          <ac:picMkLst>
            <pc:docMk/>
            <pc:sldMk cId="2698626786" sldId="257"/>
            <ac:picMk id="2050" creationId="{87F033FE-3F64-5345-E767-5EBF4F6D1103}"/>
          </ac:picMkLst>
        </pc:picChg>
        <pc:picChg chg="add mod">
          <ac:chgData name="NGUYEN TRAN" userId="a1ae2371-25f7-4dec-b6d1-db3db666bcaf" providerId="ADAL" clId="{B8BAB762-8493-436A-8C08-09B083D7C330}" dt="2024-10-07T06:09:15.568" v="83" actId="1076"/>
          <ac:picMkLst>
            <pc:docMk/>
            <pc:sldMk cId="2698626786" sldId="257"/>
            <ac:picMk id="2052" creationId="{01BCF814-F419-E19B-F313-0DEBECFDBCE4}"/>
          </ac:picMkLst>
        </pc:picChg>
        <pc:picChg chg="add del mod">
          <ac:chgData name="NGUYEN TRAN" userId="a1ae2371-25f7-4dec-b6d1-db3db666bcaf" providerId="ADAL" clId="{B8BAB762-8493-436A-8C08-09B083D7C330}" dt="2024-10-07T06:09:53.681" v="88" actId="478"/>
          <ac:picMkLst>
            <pc:docMk/>
            <pc:sldMk cId="2698626786" sldId="257"/>
            <ac:picMk id="2054" creationId="{0B059BC2-9FB8-A30F-ADA5-881C5E4426A6}"/>
          </ac:picMkLst>
        </pc:picChg>
        <pc:picChg chg="add mod">
          <ac:chgData name="NGUYEN TRAN" userId="a1ae2371-25f7-4dec-b6d1-db3db666bcaf" providerId="ADAL" clId="{B8BAB762-8493-436A-8C08-09B083D7C330}" dt="2024-10-07T06:10:30.299" v="90" actId="26606"/>
          <ac:picMkLst>
            <pc:docMk/>
            <pc:sldMk cId="2698626786" sldId="257"/>
            <ac:picMk id="2056" creationId="{678BFC1A-0816-B02D-65C8-BEFD43C2B06E}"/>
          </ac:picMkLst>
        </pc:picChg>
        <pc:picChg chg="add mod">
          <ac:chgData name="NGUYEN TRAN" userId="a1ae2371-25f7-4dec-b6d1-db3db666bcaf" providerId="ADAL" clId="{B8BAB762-8493-436A-8C08-09B083D7C330}" dt="2024-10-07T06:10:30.299" v="90" actId="26606"/>
          <ac:picMkLst>
            <pc:docMk/>
            <pc:sldMk cId="2698626786" sldId="257"/>
            <ac:picMk id="2058" creationId="{C9F4D7A4-6603-F693-72CD-34B0586D4D29}"/>
          </ac:picMkLst>
        </pc:picChg>
      </pc:sldChg>
      <pc:sldChg chg="new">
        <pc:chgData name="NGUYEN TRAN" userId="a1ae2371-25f7-4dec-b6d1-db3db666bcaf" providerId="ADAL" clId="{B8BAB762-8493-436A-8C08-09B083D7C330}" dt="2024-10-07T06:04:19.955" v="24" actId="680"/>
        <pc:sldMkLst>
          <pc:docMk/>
          <pc:sldMk cId="3857049724" sldId="258"/>
        </pc:sldMkLst>
      </pc:sldChg>
      <pc:sldChg chg="new">
        <pc:chgData name="NGUYEN TRAN" userId="a1ae2371-25f7-4dec-b6d1-db3db666bcaf" providerId="ADAL" clId="{B8BAB762-8493-436A-8C08-09B083D7C330}" dt="2024-10-07T06:04:22.555" v="25" actId="680"/>
        <pc:sldMkLst>
          <pc:docMk/>
          <pc:sldMk cId="7034216" sldId="259"/>
        </pc:sldMkLst>
      </pc:sldChg>
    </pc:docChg>
  </pc:docChgLst>
</pc:chgInfo>
</file>

<file path=ppt/media/image1.jpeg>
</file>

<file path=ppt/media/image10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217169-E2A1-468F-A636-7DE69C3954A7}" type="datetimeFigureOut">
              <a:rPr lang="en-AU" smtClean="0"/>
              <a:t>13/10/2024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5EE48-CC7A-4523-829C-C2412AB296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5615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5EE48-CC7A-4523-829C-C2412AB296D5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0954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1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63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47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386E-102E-24E3-2AE4-3642055480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0E9A8-C8EE-4207-1734-1BC0C15F6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654EB-7F62-2ADA-C662-0C04F363D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B73C1-5AEF-3002-903C-1C18133A2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44533-0E1B-1088-5EAC-76520325F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60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B2E11-D1CB-D04F-5A15-9B5532FFC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109CF-AB09-2954-D7CC-B143A689A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505A3-E0C9-0667-AF84-2DCEBEBB2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44268-7E03-DE00-6506-E89456484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4FD6B-DE51-DDD8-D50E-D4AE4617D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073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2AAE1-4F09-AC85-2087-39168A9E5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7F336-EF83-4CF8-EDBF-1C2A5B477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0CE9F-9A3E-3B87-4D13-C76D7F0C5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00D01-A4F9-452D-DC60-F292810FD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80103-0E7A-43E2-23BB-567E25454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56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62DA8-04B5-FBE5-BE76-894877634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79B6B-2A56-8B7F-2BBB-0A04DD6D94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2789F2-6589-0EBA-1813-203C7D683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F30548-D0F0-E9CD-FFDB-E1F09D864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B8DE3-A4AE-794B-2EE7-F386D0C88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34D60A-450A-6E54-CB6D-D812E9DD2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0812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6B449-FECF-8C55-BCD6-4AAC37B41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B5D3E-A852-9E2A-A74A-D13FFBF16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85DE72-C729-C5C2-8A16-CD2572CBB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61F34-3DE0-AB0F-1974-09B842291C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89CA-03D9-811A-30B1-56309FFECF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9B01FB-C700-FA40-31A9-3E4553DB2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023A9F-2F63-6545-DB0C-485758CED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098114-60AF-1035-5897-325F3BE9F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025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85CBF-5B80-6EAB-D3FA-B4D2443B9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0F7655-E693-2499-FF5D-F42B97418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968920-290B-CB5D-F513-87E887885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23C2F-CD80-294E-93B1-94F746BB7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928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7436BF-224A-3C44-D2C6-1D08EF326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759B0A-51AD-CB51-AB71-78FB05A38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746287-3813-F0C8-E901-61AA39BC5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869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3B2B-84AD-B299-6C9A-000DB8590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09A3A-1DD7-19A1-5F7A-2A9E3B38E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B59343-BFB8-85B4-E3CF-DC1FCBAB34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7F331-1D36-C18A-1447-705C75C1E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1777F-8ECD-831A-CE85-283F368BB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66F1E-3499-3FEE-3D49-8F2894756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02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287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CEFE-DEF7-F600-9DD9-137BCAE3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88D204-7936-A48E-63A7-7DD8401634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F5445-8587-39FB-55B6-886177175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6401BA-A143-40C6-2080-D58E14AB9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B1CD17-25BC-D04F-FD35-F62878A13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D47A9-528B-CACF-7A42-A3A26DB85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0861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776B4-C5EC-F058-6AC9-D22A98CA4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AD99A6-2F20-A451-1CE1-BCF620FEDE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85171-9079-04BA-18D6-9C8DFD477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29046-9831-3BED-37DC-D875FA499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825EBA-DC81-ED83-0CF1-40CA14360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1918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F3F388-D456-60ED-9589-5EF705D0BC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4B0F6B-1746-2292-421C-66DF5177C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C7B907-0E09-192A-773C-8D507AAD5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94A54-8495-B92A-F355-BEDEB3F3D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1A39D-64E2-1A8E-1712-4ADE3A3FD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254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1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66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99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663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789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5340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E502DB-FE47-3425-2B66-408693B91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DD57D-714D-099F-A8DB-B7C5EF8E7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01BC9-ABCC-5EA8-860E-A7199CE5B9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10/13/2024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313DE-9370-E77D-BB70-A3ECF68E5B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999B8-679C-4C05-8E37-BBD399D80E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474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Freeform: Shape 1043">
            <a:extLst>
              <a:ext uri="{FF2B5EF4-FFF2-40B4-BE49-F238E27FC236}">
                <a16:creationId xmlns:a16="http://schemas.microsoft.com/office/drawing/2014/main" id="{91C2F78B-DEE8-4195-A196-DFC51BDAD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46" name="Freeform: Shape 1045">
            <a:extLst>
              <a:ext uri="{FF2B5EF4-FFF2-40B4-BE49-F238E27FC236}">
                <a16:creationId xmlns:a16="http://schemas.microsoft.com/office/drawing/2014/main" id="{A1D79D08-4BE8-4799-BE09-5078DFEE2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48" name="Straight Connector 1047">
            <a:extLst>
              <a:ext uri="{FF2B5EF4-FFF2-40B4-BE49-F238E27FC236}">
                <a16:creationId xmlns:a16="http://schemas.microsoft.com/office/drawing/2014/main" id="{C95D65A1-16CB-407F-993F-2A6D59BCC0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50" name="Rectangle 1049">
            <a:extLst>
              <a:ext uri="{FF2B5EF4-FFF2-40B4-BE49-F238E27FC236}">
                <a16:creationId xmlns:a16="http://schemas.microsoft.com/office/drawing/2014/main" id="{685B57F6-59DE-4274-A37C-F47FE4E42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hy Selecting the Right AI Training Data is Important for Your AI Model? |  Shaip">
            <a:extLst>
              <a:ext uri="{FF2B5EF4-FFF2-40B4-BE49-F238E27FC236}">
                <a16:creationId xmlns:a16="http://schemas.microsoft.com/office/drawing/2014/main" id="{BDD85969-ED89-9187-73B3-9229E12B2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" r="19046"/>
          <a:stretch/>
        </p:blipFill>
        <p:spPr bwMode="auto">
          <a:xfrm>
            <a:off x="3093268" y="10"/>
            <a:ext cx="9098732" cy="6857990"/>
          </a:xfrm>
          <a:custGeom>
            <a:avLst/>
            <a:gdLst/>
            <a:ahLst/>
            <a:cxnLst/>
            <a:rect l="l" t="t" r="r" b="b"/>
            <a:pathLst>
              <a:path w="9098732" h="6858000">
                <a:moveTo>
                  <a:pt x="6010592" y="0"/>
                </a:moveTo>
                <a:lnTo>
                  <a:pt x="8235629" y="4"/>
                </a:lnTo>
                <a:cubicBezTo>
                  <a:pt x="8235629" y="3"/>
                  <a:pt x="8235630" y="3"/>
                  <a:pt x="8235630" y="2"/>
                </a:cubicBezTo>
                <a:lnTo>
                  <a:pt x="9098732" y="0"/>
                </a:lnTo>
                <a:lnTo>
                  <a:pt x="909873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2" name="Freeform: Shape 1051">
            <a:extLst>
              <a:ext uri="{FF2B5EF4-FFF2-40B4-BE49-F238E27FC236}">
                <a16:creationId xmlns:a16="http://schemas.microsoft.com/office/drawing/2014/main" id="{C8C63406-9171-4282-BAAB-2DDC6831F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90295" y="-2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786093F-EA2E-A822-13C2-A0217149634F}"/>
              </a:ext>
            </a:extLst>
          </p:cNvPr>
          <p:cNvSpPr txBox="1">
            <a:spLocks/>
          </p:cNvSpPr>
          <p:nvPr/>
        </p:nvSpPr>
        <p:spPr>
          <a:xfrm>
            <a:off x="508001" y="820020"/>
            <a:ext cx="6587490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Group 2 – Theme 3</a:t>
            </a:r>
            <a:b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 Project – Presentation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C508B9-6E31-ADFA-DA21-C6FE6DA54B6F}"/>
              </a:ext>
            </a:extLst>
          </p:cNvPr>
          <p:cNvSpPr>
            <a:spLocks noGrp="1"/>
          </p:cNvSpPr>
          <p:nvPr/>
        </p:nvSpPr>
        <p:spPr>
          <a:xfrm>
            <a:off x="508002" y="2332029"/>
            <a:ext cx="4118906" cy="3840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10000"/>
              </a:lnSpc>
              <a:spcAft>
                <a:spcPts val="600"/>
              </a:spcAft>
            </a:pPr>
            <a:r>
              <a:rPr lang="en-US" sz="2400">
                <a:latin typeface="+mn-lt"/>
                <a:ea typeface="+mn-ea"/>
                <a:cs typeface="+mn-cs"/>
              </a:rPr>
              <a:t>Arnob Gosh – 103494114</a:t>
            </a:r>
            <a:br>
              <a:rPr lang="en-US" sz="2400">
                <a:latin typeface="+mn-lt"/>
                <a:ea typeface="+mn-ea"/>
                <a:cs typeface="+mn-cs"/>
              </a:rPr>
            </a:br>
            <a:r>
              <a:rPr lang="en-US" sz="2400">
                <a:latin typeface="+mn-lt"/>
                <a:ea typeface="+mn-ea"/>
                <a:cs typeface="+mn-cs"/>
              </a:rPr>
              <a:t>Alexandre Cluzet – 105318766</a:t>
            </a:r>
            <a:br>
              <a:rPr lang="en-US" sz="2400">
                <a:latin typeface="+mn-lt"/>
                <a:ea typeface="+mn-ea"/>
                <a:cs typeface="+mn-cs"/>
              </a:rPr>
            </a:br>
            <a:r>
              <a:rPr lang="en-US" sz="2400">
                <a:latin typeface="+mn-lt"/>
                <a:ea typeface="+mn-ea"/>
                <a:cs typeface="+mn-cs"/>
              </a:rPr>
              <a:t>Jacob F. Larsen – 105323472</a:t>
            </a:r>
            <a:br>
              <a:rPr lang="en-US" sz="2400">
                <a:latin typeface="+mn-lt"/>
                <a:ea typeface="+mn-ea"/>
                <a:cs typeface="+mn-cs"/>
              </a:rPr>
            </a:br>
            <a:r>
              <a:rPr lang="en-US" sz="2400">
                <a:latin typeface="+mn-lt"/>
                <a:ea typeface="+mn-ea"/>
                <a:cs typeface="+mn-cs"/>
              </a:rPr>
              <a:t>Nick Watson – 103600076</a:t>
            </a:r>
            <a:br>
              <a:rPr lang="en-US" sz="2400">
                <a:latin typeface="+mn-lt"/>
                <a:ea typeface="+mn-ea"/>
                <a:cs typeface="+mn-cs"/>
              </a:rPr>
            </a:br>
            <a:r>
              <a:rPr lang="en-US" sz="2400">
                <a:latin typeface="+mn-lt"/>
                <a:ea typeface="+mn-ea"/>
                <a:cs typeface="+mn-cs"/>
              </a:rPr>
              <a:t>Nguyen Tran – 103844463</a:t>
            </a:r>
          </a:p>
        </p:txBody>
      </p:sp>
    </p:spTree>
    <p:extLst>
      <p:ext uri="{BB962C8B-B14F-4D97-AF65-F5344CB8AC3E}">
        <p14:creationId xmlns:p14="http://schemas.microsoft.com/office/powerpoint/2010/main" val="2021339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3" name="Rectangle 2062">
            <a:extLst>
              <a:ext uri="{FF2B5EF4-FFF2-40B4-BE49-F238E27FC236}">
                <a16:creationId xmlns:a16="http://schemas.microsoft.com/office/drawing/2014/main" id="{B43B9CA2-4B31-4ACD-9A9F-B8E6C6420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Five Careers to Pursue with a Mechanical Engineering Degree | Vaughn College">
            <a:extLst>
              <a:ext uri="{FF2B5EF4-FFF2-40B4-BE49-F238E27FC236}">
                <a16:creationId xmlns:a16="http://schemas.microsoft.com/office/drawing/2014/main" id="{87F033FE-3F64-5345-E767-5EBF4F6D1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34" r="19048" b="-2"/>
          <a:stretch/>
        </p:blipFill>
        <p:spPr bwMode="auto">
          <a:xfrm>
            <a:off x="8529321" y="10"/>
            <a:ext cx="3662680" cy="3401558"/>
          </a:xfrm>
          <a:custGeom>
            <a:avLst/>
            <a:gdLst/>
            <a:ahLst/>
            <a:cxnLst/>
            <a:rect l="l" t="t" r="r" b="b"/>
            <a:pathLst>
              <a:path w="3662680" h="3401568">
                <a:moveTo>
                  <a:pt x="0" y="0"/>
                </a:moveTo>
                <a:lnTo>
                  <a:pt x="3662680" y="0"/>
                </a:lnTo>
                <a:lnTo>
                  <a:pt x="3662680" y="3401568"/>
                </a:lnTo>
                <a:lnTo>
                  <a:pt x="774527" y="3401568"/>
                </a:lnTo>
                <a:lnTo>
                  <a:pt x="769892" y="3133175"/>
                </a:lnTo>
                <a:cubicBezTo>
                  <a:pt x="732577" y="2055441"/>
                  <a:pt x="492520" y="1056020"/>
                  <a:pt x="104445" y="21503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ntegrating Generative AI into Manufacturing">
            <a:extLst>
              <a:ext uri="{FF2B5EF4-FFF2-40B4-BE49-F238E27FC236}">
                <a16:creationId xmlns:a16="http://schemas.microsoft.com/office/drawing/2014/main" id="{678BFC1A-0816-B02D-65C8-BEFD43C2B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11" r="13479"/>
          <a:stretch/>
        </p:blipFill>
        <p:spPr bwMode="auto">
          <a:xfrm>
            <a:off x="5115314" y="10"/>
            <a:ext cx="4118110" cy="3401558"/>
          </a:xfrm>
          <a:custGeom>
            <a:avLst/>
            <a:gdLst/>
            <a:ahLst/>
            <a:cxnLst/>
            <a:rect l="l" t="t" r="r" b="b"/>
            <a:pathLst>
              <a:path w="4118110" h="3401568">
                <a:moveTo>
                  <a:pt x="0" y="0"/>
                </a:moveTo>
                <a:lnTo>
                  <a:pt x="3343575" y="0"/>
                </a:lnTo>
                <a:lnTo>
                  <a:pt x="3448028" y="215050"/>
                </a:lnTo>
                <a:cubicBezTo>
                  <a:pt x="3836103" y="1056037"/>
                  <a:pt x="4076161" y="2055458"/>
                  <a:pt x="4113475" y="3133192"/>
                </a:cubicBezTo>
                <a:lnTo>
                  <a:pt x="4118110" y="3401568"/>
                </a:lnTo>
                <a:lnTo>
                  <a:pt x="801224" y="3401568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ow to Manufacture a Product in 9 Stages">
            <a:extLst>
              <a:ext uri="{FF2B5EF4-FFF2-40B4-BE49-F238E27FC236}">
                <a16:creationId xmlns:a16="http://schemas.microsoft.com/office/drawing/2014/main" id="{C9F4D7A4-6603-F693-72CD-34B0586D4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40" r="-1" b="7705"/>
          <a:stretch/>
        </p:blipFill>
        <p:spPr bwMode="auto">
          <a:xfrm>
            <a:off x="5168353" y="3456432"/>
            <a:ext cx="7023646" cy="3401568"/>
          </a:xfrm>
          <a:custGeom>
            <a:avLst/>
            <a:gdLst/>
            <a:ahLst/>
            <a:cxnLst/>
            <a:rect l="l" t="t" r="r" b="b"/>
            <a:pathLst>
              <a:path w="7023646" h="3401568">
                <a:moveTo>
                  <a:pt x="749132" y="0"/>
                </a:moveTo>
                <a:lnTo>
                  <a:pt x="7023646" y="0"/>
                </a:lnTo>
                <a:lnTo>
                  <a:pt x="7023646" y="3401568"/>
                </a:lnTo>
                <a:lnTo>
                  <a:pt x="0" y="3401568"/>
                </a:lnTo>
                <a:lnTo>
                  <a:pt x="79008" y="3238906"/>
                </a:lnTo>
                <a:cubicBezTo>
                  <a:pt x="502362" y="2321466"/>
                  <a:pt x="749563" y="1215476"/>
                  <a:pt x="749563" y="2495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2065" name="Freeform: Shape 2064">
            <a:extLst>
              <a:ext uri="{FF2B5EF4-FFF2-40B4-BE49-F238E27FC236}">
                <a16:creationId xmlns:a16="http://schemas.microsoft.com/office/drawing/2014/main" id="{33F94DB1-BC5D-454D-845C-7BA3A1F46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32965" cy="6858000"/>
          </a:xfrm>
          <a:custGeom>
            <a:avLst/>
            <a:gdLst>
              <a:gd name="connsiteX0" fmla="*/ 0 w 5932965"/>
              <a:gd name="connsiteY0" fmla="*/ 0 h 6858000"/>
              <a:gd name="connsiteX1" fmla="*/ 5140363 w 5932965"/>
              <a:gd name="connsiteY1" fmla="*/ 0 h 6858000"/>
              <a:gd name="connsiteX2" fmla="*/ 5152943 w 5932965"/>
              <a:gd name="connsiteY2" fmla="*/ 23550 h 6858000"/>
              <a:gd name="connsiteX3" fmla="*/ 5932965 w 5932965"/>
              <a:gd name="connsiteY3" fmla="*/ 3479505 h 6858000"/>
              <a:gd name="connsiteX4" fmla="*/ 5262410 w 5932965"/>
              <a:gd name="connsiteY4" fmla="*/ 6708999 h 6858000"/>
              <a:gd name="connsiteX5" fmla="*/ 5190385 w 5932965"/>
              <a:gd name="connsiteY5" fmla="*/ 6858000 h 6858000"/>
              <a:gd name="connsiteX6" fmla="*/ 0 w 593296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2965" h="6858000">
                <a:moveTo>
                  <a:pt x="0" y="0"/>
                </a:moveTo>
                <a:lnTo>
                  <a:pt x="5140363" y="0"/>
                </a:lnTo>
                <a:lnTo>
                  <a:pt x="5152943" y="23550"/>
                </a:lnTo>
                <a:cubicBezTo>
                  <a:pt x="5642847" y="987256"/>
                  <a:pt x="5932965" y="2183538"/>
                  <a:pt x="5932965" y="3479505"/>
                </a:cubicBezTo>
                <a:cubicBezTo>
                  <a:pt x="5932965" y="4675783"/>
                  <a:pt x="5685764" y="5787121"/>
                  <a:pt x="5262410" y="6708999"/>
                </a:cubicBezTo>
                <a:lnTo>
                  <a:pt x="519038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67" name="Freeform: Shape 2066">
            <a:extLst>
              <a:ext uri="{FF2B5EF4-FFF2-40B4-BE49-F238E27FC236}">
                <a16:creationId xmlns:a16="http://schemas.microsoft.com/office/drawing/2014/main" id="{5676B86F-860B-4586-BCAA-C0650C09B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22333" cy="6858000"/>
          </a:xfrm>
          <a:custGeom>
            <a:avLst/>
            <a:gdLst>
              <a:gd name="connsiteX0" fmla="*/ 0 w 5922333"/>
              <a:gd name="connsiteY0" fmla="*/ 0 h 6858000"/>
              <a:gd name="connsiteX1" fmla="*/ 5129731 w 5922333"/>
              <a:gd name="connsiteY1" fmla="*/ 0 h 6858000"/>
              <a:gd name="connsiteX2" fmla="*/ 5142311 w 5922333"/>
              <a:gd name="connsiteY2" fmla="*/ 23550 h 6858000"/>
              <a:gd name="connsiteX3" fmla="*/ 5922333 w 5922333"/>
              <a:gd name="connsiteY3" fmla="*/ 3479505 h 6858000"/>
              <a:gd name="connsiteX4" fmla="*/ 5251778 w 5922333"/>
              <a:gd name="connsiteY4" fmla="*/ 6708999 h 6858000"/>
              <a:gd name="connsiteX5" fmla="*/ 5179753 w 5922333"/>
              <a:gd name="connsiteY5" fmla="*/ 6858000 h 6858000"/>
              <a:gd name="connsiteX6" fmla="*/ 0 w 592233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22333" h="6858000">
                <a:moveTo>
                  <a:pt x="0" y="0"/>
                </a:moveTo>
                <a:lnTo>
                  <a:pt x="5129731" y="0"/>
                </a:lnTo>
                <a:lnTo>
                  <a:pt x="5142311" y="23550"/>
                </a:lnTo>
                <a:cubicBezTo>
                  <a:pt x="5632215" y="987256"/>
                  <a:pt x="5922333" y="2183538"/>
                  <a:pt x="5922333" y="3479505"/>
                </a:cubicBezTo>
                <a:cubicBezTo>
                  <a:pt x="5922333" y="4675783"/>
                  <a:pt x="5675132" y="5787121"/>
                  <a:pt x="5251778" y="6708999"/>
                </a:cubicBezTo>
                <a:lnTo>
                  <a:pt x="5179753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9" name="Rectangle 2068">
            <a:extLst>
              <a:ext uri="{FF2B5EF4-FFF2-40B4-BE49-F238E27FC236}">
                <a16:creationId xmlns:a16="http://schemas.microsoft.com/office/drawing/2014/main" id="{8C818ED5-2F56-4171-9445-3AA4F4462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16867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71" name="Rectangle 2070">
            <a:extLst>
              <a:ext uri="{FF2B5EF4-FFF2-40B4-BE49-F238E27FC236}">
                <a16:creationId xmlns:a16="http://schemas.microsoft.com/office/drawing/2014/main" id="{DE74FCE8-866C-4AFA-B45C-FACE2A609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1" y="2089941"/>
            <a:ext cx="4970439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417262-9844-3401-09B0-52EA8315BAEC}"/>
              </a:ext>
            </a:extLst>
          </p:cNvPr>
          <p:cNvSpPr txBox="1"/>
          <p:nvPr/>
        </p:nvSpPr>
        <p:spPr>
          <a:xfrm>
            <a:off x="122739" y="250590"/>
            <a:ext cx="5308747" cy="9359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latin typeface="Walbaum Display" panose="02070503090703020303" pitchFamily="18" charset="0"/>
              </a:rPr>
              <a:t>Mechanical Engineer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latin typeface="Walbaum Display" panose="02070503090703020303" pitchFamily="18" charset="0"/>
              </a:rPr>
              <a:t>Product manufacturing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4F1517-604F-C57D-9D0C-89B692EE5A87}"/>
              </a:ext>
            </a:extLst>
          </p:cNvPr>
          <p:cNvSpPr txBox="1"/>
          <p:nvPr/>
        </p:nvSpPr>
        <p:spPr>
          <a:xfrm>
            <a:off x="261998" y="1510829"/>
            <a:ext cx="5308747" cy="9359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>
                <a:latin typeface="Walbaum Display"/>
              </a:rPr>
              <a:t>Potential into the Future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8826B8-2717-DF84-571A-04ECB0D70E14}"/>
              </a:ext>
            </a:extLst>
          </p:cNvPr>
          <p:cNvSpPr txBox="1"/>
          <p:nvPr/>
        </p:nvSpPr>
        <p:spPr>
          <a:xfrm>
            <a:off x="438911" y="2524928"/>
            <a:ext cx="4992575" cy="3139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High Adaptation</a:t>
            </a:r>
          </a:p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High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Improve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Long-term Sustainability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Optimized Product chain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Reduce Waste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8626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A203437-703A-4E00-A8C0-91D328D6C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3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F1184C-89E3-B83F-132C-1EED2E6B716A}"/>
              </a:ext>
            </a:extLst>
          </p:cNvPr>
          <p:cNvSpPr txBox="1"/>
          <p:nvPr/>
        </p:nvSpPr>
        <p:spPr>
          <a:xfrm>
            <a:off x="589009" y="502400"/>
            <a:ext cx="3367171" cy="18180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>
                <a:ln w="22225">
                  <a:solidFill>
                    <a:schemeClr val="tx1"/>
                  </a:solidFill>
                  <a:miter lim="800000"/>
                </a:ln>
                <a:latin typeface="+mj-lt"/>
                <a:ea typeface="+mj-ea"/>
                <a:cs typeface="+mj-cs"/>
              </a:rPr>
              <a:t>Application</a:t>
            </a:r>
          </a:p>
        </p:txBody>
      </p:sp>
      <p:pic>
        <p:nvPicPr>
          <p:cNvPr id="6" name="Picture 5" descr="Impactful Opportunities for Automation in Food Manufacturing">
            <a:extLst>
              <a:ext uri="{FF2B5EF4-FFF2-40B4-BE49-F238E27FC236}">
                <a16:creationId xmlns:a16="http://schemas.microsoft.com/office/drawing/2014/main" id="{817C9792-D79A-2676-8F5B-304FA11E99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078" b="18608"/>
          <a:stretch/>
        </p:blipFill>
        <p:spPr>
          <a:xfrm>
            <a:off x="4555236" y="6"/>
            <a:ext cx="7636763" cy="276272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84038B-4A56-439B-A184-79B2D4506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62729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4" name="Picture 3" descr="Innovations in Civil Engineering">
            <a:extLst>
              <a:ext uri="{FF2B5EF4-FFF2-40B4-BE49-F238E27FC236}">
                <a16:creationId xmlns:a16="http://schemas.microsoft.com/office/drawing/2014/main" id="{9D6C50EA-F42A-13CD-39F2-8798E71696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400" r="-2" b="-2"/>
          <a:stretch/>
        </p:blipFill>
        <p:spPr>
          <a:xfrm>
            <a:off x="-1" y="2826737"/>
            <a:ext cx="4565779" cy="40312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3E9165-24DB-9DE5-6C15-77026371FD4F}"/>
              </a:ext>
            </a:extLst>
          </p:cNvPr>
          <p:cNvSpPr txBox="1"/>
          <p:nvPr/>
        </p:nvSpPr>
        <p:spPr>
          <a:xfrm>
            <a:off x="5449633" y="3455208"/>
            <a:ext cx="5742432" cy="234470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Quality Control in Food and Beverage Production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Automated Production Line Tuning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Supply Chain Optimization Using Production Data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Environmental Monitoring and Compliance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96EE13-2C4D-4262-812E-DDE5FC35F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58239" y="3396995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4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machine with round metal objects&#10;&#10;Description automatically generated">
            <a:extLst>
              <a:ext uri="{FF2B5EF4-FFF2-40B4-BE49-F238E27FC236}">
                <a16:creationId xmlns:a16="http://schemas.microsoft.com/office/drawing/2014/main" id="{C9363904-2363-639F-D9FE-AE4232F303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876" r="-2" b="15150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6" name="Picture 5" descr="A red button on a yellow and red machine&#10;&#10;Description automatically generated">
            <a:extLst>
              <a:ext uri="{FF2B5EF4-FFF2-40B4-BE49-F238E27FC236}">
                <a16:creationId xmlns:a16="http://schemas.microsoft.com/office/drawing/2014/main" id="{E7A290A3-26B2-3ACE-2C95-B8E2F81172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990" r="-2" b="13160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F3880A-1578-275C-F3B5-7FFFBDD37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>
            <a:normAutofit/>
          </a:bodyPr>
          <a:lstStyle/>
          <a:p>
            <a:r>
              <a:rPr lang="en-US" sz="3400"/>
              <a:t>Snapshot of the Dataset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D6A2C-0D9C-B194-E2AE-0C6128B9A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400"/>
              <a:t>The data for this project has been derived from a combination of sensor readings and machine settings during the processing and production of Vegemite</a:t>
            </a:r>
          </a:p>
          <a:p>
            <a:r>
              <a:rPr lang="en-US" sz="1400"/>
              <a:t>This data has been differentiated into multiple .csv files based on the consistency  of the final product, labelled as "good", "low bad" and "high bad"</a:t>
            </a:r>
          </a:p>
          <a:p>
            <a:r>
              <a:rPr lang="en-US" sz="1400"/>
              <a:t>Significant data cleaning and pre-processing is required for this data to be effective in machine learning models, due to a high volume of duplicate data and poor class distribution</a:t>
            </a:r>
          </a:p>
          <a:p>
            <a:r>
              <a:rPr lang="en-US" sz="1400"/>
              <a:t>The dataset also contains an information log of shutdowns across a two-month period in another folder named "Downtime"</a:t>
            </a:r>
          </a:p>
          <a:p>
            <a:r>
              <a:rPr lang="en-US" sz="1400"/>
              <a:t>Once a machine learning model has been developed, this data will be used to predict shutdown events ahead of time based on readings gathered from the system</a:t>
            </a:r>
          </a:p>
        </p:txBody>
      </p:sp>
    </p:spTree>
    <p:extLst>
      <p:ext uri="{BB962C8B-B14F-4D97-AF65-F5344CB8AC3E}">
        <p14:creationId xmlns:p14="http://schemas.microsoft.com/office/powerpoint/2010/main" val="3364570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F3880A-1578-275C-F3B5-7FFFBDD37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00" y="710853"/>
            <a:ext cx="4832802" cy="1243584"/>
          </a:xfrm>
        </p:spPr>
        <p:txBody>
          <a:bodyPr>
            <a:normAutofit/>
          </a:bodyPr>
          <a:lstStyle/>
          <a:p>
            <a:r>
              <a:rPr lang="en-US" sz="3800"/>
              <a:t>Data Preprocessing Workflow </a:t>
            </a:r>
          </a:p>
          <a:p>
            <a:endParaRPr lang="en-US" sz="34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D6A2C-0D9C-B194-E2AE-0C6128B9A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934" y="1948855"/>
            <a:ext cx="4832803" cy="366435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1100" b="1">
                <a:latin typeface="Arial"/>
                <a:cs typeface="Arial"/>
              </a:rPr>
              <a:t>Data Cleaning</a:t>
            </a:r>
            <a:endParaRPr lang="en-US" sz="1100"/>
          </a:p>
          <a:p>
            <a:pPr>
              <a:buFont typeface="Arial"/>
              <a:buChar char="•"/>
            </a:pPr>
            <a:r>
              <a:rPr lang="en-US" sz="1100"/>
              <a:t>Removed duplicates for data integrity</a:t>
            </a:r>
          </a:p>
          <a:p>
            <a:pPr>
              <a:buFont typeface="Arial"/>
              <a:buChar char="•"/>
            </a:pPr>
            <a:r>
              <a:rPr lang="en-US" sz="1100"/>
              <a:t>Handled missing values to improve data quality</a:t>
            </a:r>
          </a:p>
          <a:p>
            <a:pPr>
              <a:buFont typeface="Arial"/>
              <a:buChar char="•"/>
            </a:pPr>
            <a:r>
              <a:rPr lang="en-US" sz="1100"/>
              <a:t>Balanced classes to ensure fair representation</a:t>
            </a:r>
          </a:p>
          <a:p>
            <a:pPr marL="0" indent="0">
              <a:buNone/>
            </a:pPr>
            <a:endParaRPr lang="en-US" sz="1100" b="1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100" b="1">
                <a:latin typeface="Arial"/>
                <a:cs typeface="Arial"/>
              </a:rPr>
              <a:t>Exploratory Data Analysis (EDA)</a:t>
            </a:r>
          </a:p>
          <a:p>
            <a:pPr>
              <a:buFont typeface="Arial"/>
              <a:buChar char="•"/>
            </a:pPr>
            <a:r>
              <a:rPr lang="en-US" sz="1100"/>
              <a:t>Analyzed trends and correlations with machine settings</a:t>
            </a:r>
          </a:p>
          <a:p>
            <a:pPr>
              <a:buFont typeface="Arial"/>
              <a:buChar char="•"/>
            </a:pPr>
            <a:r>
              <a:rPr lang="en-US" sz="1100"/>
              <a:t>Detected and addressed outliers to enhance accuracy</a:t>
            </a:r>
          </a:p>
          <a:p>
            <a:pPr>
              <a:buFont typeface="Arial"/>
              <a:buChar char="•"/>
            </a:pPr>
            <a:r>
              <a:rPr lang="en-US" sz="1100"/>
              <a:t>Used visualizations (histograms, heatmaps) for insights</a:t>
            </a:r>
          </a:p>
          <a:p>
            <a:pPr marL="0" indent="0">
              <a:buNone/>
            </a:pPr>
            <a:endParaRPr lang="en-US" sz="1100" b="1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100" b="1">
                <a:latin typeface="Arial"/>
                <a:cs typeface="Arial"/>
              </a:rPr>
              <a:t>Feature Engineering</a:t>
            </a:r>
            <a:endParaRPr lang="en-US" sz="1100"/>
          </a:p>
          <a:p>
            <a:pPr>
              <a:buFont typeface="Arial"/>
              <a:buChar char="•"/>
            </a:pPr>
            <a:r>
              <a:rPr lang="en-US" sz="1100"/>
              <a:t>Selected key features affecting product quality</a:t>
            </a:r>
          </a:p>
          <a:p>
            <a:pPr>
              <a:buFont typeface="Arial"/>
              <a:buChar char="•"/>
            </a:pPr>
            <a:r>
              <a:rPr lang="en-US" sz="1100"/>
              <a:t>Created new features for improved model insights</a:t>
            </a:r>
          </a:p>
          <a:p>
            <a:pPr>
              <a:buFont typeface="Arial"/>
              <a:buChar char="•"/>
            </a:pPr>
            <a:r>
              <a:rPr lang="en-US" sz="1100"/>
              <a:t>Applied normalization and scaling for consistency</a:t>
            </a:r>
          </a:p>
          <a:p>
            <a:pPr marL="0" indent="0">
              <a:buNone/>
            </a:pPr>
            <a:endParaRPr lang="en-US" sz="1100" b="1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100" b="1">
                <a:latin typeface="Arial"/>
                <a:cs typeface="Arial"/>
              </a:rPr>
              <a:t>Outcome</a:t>
            </a:r>
            <a:endParaRPr lang="en-US" sz="1100"/>
          </a:p>
          <a:p>
            <a:pPr>
              <a:buFont typeface="Arial"/>
              <a:buChar char="•"/>
            </a:pPr>
            <a:r>
              <a:rPr lang="en-US" sz="1100"/>
              <a:t>Prepared a structured, balanced dataset</a:t>
            </a:r>
          </a:p>
          <a:p>
            <a:pPr>
              <a:buFont typeface="Arial"/>
              <a:buChar char="•"/>
            </a:pPr>
            <a:r>
              <a:rPr lang="en-US" sz="1100"/>
              <a:t>Enhanced dataset readiness for machine learning</a:t>
            </a:r>
          </a:p>
          <a:p>
            <a:pPr marL="0" indent="0">
              <a:buNone/>
            </a:pPr>
            <a:endParaRPr lang="en-US" sz="1400"/>
          </a:p>
        </p:txBody>
      </p:sp>
      <p:pic>
        <p:nvPicPr>
          <p:cNvPr id="7" name="Picture 6" descr="A diagram of data processing&#10;&#10;Description automatically generated">
            <a:extLst>
              <a:ext uri="{FF2B5EF4-FFF2-40B4-BE49-F238E27FC236}">
                <a16:creationId xmlns:a16="http://schemas.microsoft.com/office/drawing/2014/main" id="{629BD39F-9F58-990B-CD4B-ADD08157B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4796" y="711820"/>
            <a:ext cx="5578797" cy="546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11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6C7738-08BD-A8B5-1A0F-95204CD436A3}"/>
              </a:ext>
            </a:extLst>
          </p:cNvPr>
          <p:cNvSpPr txBox="1"/>
          <p:nvPr/>
        </p:nvSpPr>
        <p:spPr>
          <a:xfrm>
            <a:off x="640080" y="2064594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>
                <a:solidFill>
                  <a:srgbClr val="FFFFFF"/>
                </a:solidFill>
                <a:latin typeface="Walbaum Display"/>
                <a:ea typeface="+mj-ea"/>
                <a:cs typeface="+mj-cs"/>
              </a:rPr>
              <a:t>Workflow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53FD710-06C3-DD43-CA8D-84261E15A2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1830283"/>
              </p:ext>
            </p:extLst>
          </p:nvPr>
        </p:nvGraphicFramePr>
        <p:xfrm>
          <a:off x="4038600" y="1306597"/>
          <a:ext cx="7188200" cy="424141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66723">
                  <a:extLst>
                    <a:ext uri="{9D8B030D-6E8A-4147-A177-3AD203B41FA5}">
                      <a16:colId xmlns:a16="http://schemas.microsoft.com/office/drawing/2014/main" val="2409694314"/>
                    </a:ext>
                  </a:extLst>
                </a:gridCol>
                <a:gridCol w="3100741">
                  <a:extLst>
                    <a:ext uri="{9D8B030D-6E8A-4147-A177-3AD203B41FA5}">
                      <a16:colId xmlns:a16="http://schemas.microsoft.com/office/drawing/2014/main" val="739234819"/>
                    </a:ext>
                  </a:extLst>
                </a:gridCol>
                <a:gridCol w="3020736">
                  <a:extLst>
                    <a:ext uri="{9D8B030D-6E8A-4147-A177-3AD203B41FA5}">
                      <a16:colId xmlns:a16="http://schemas.microsoft.com/office/drawing/2014/main" val="1690812529"/>
                    </a:ext>
                  </a:extLst>
                </a:gridCol>
              </a:tblGrid>
              <a:tr h="504385">
                <a:tc>
                  <a:txBody>
                    <a:bodyPr/>
                    <a:lstStyle/>
                    <a:p>
                      <a:r>
                        <a:rPr lang="en-US" sz="2300">
                          <a:effectLst/>
                        </a:rPr>
                        <a:t>Week</a:t>
                      </a:r>
                    </a:p>
                  </a:txBody>
                  <a:tcPr marL="114633" marR="114633" marT="57316" marB="57316" anchor="ctr"/>
                </a:tc>
                <a:tc gridSpan="2">
                  <a:txBody>
                    <a:bodyPr/>
                    <a:lstStyle/>
                    <a:p>
                      <a:r>
                        <a:rPr lang="en-US" sz="2300">
                          <a:effectLst/>
                        </a:rPr>
                        <a:t>Weekly Achievement</a:t>
                      </a:r>
                    </a:p>
                  </a:txBody>
                  <a:tcPr marL="114633" marR="114633" marT="57316" marB="57316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464048"/>
                  </a:ext>
                </a:extLst>
              </a:tr>
              <a:tr h="848284">
                <a:tc>
                  <a:txBody>
                    <a:bodyPr/>
                    <a:lstStyle/>
                    <a:p>
                      <a:r>
                        <a:rPr lang="en-US" sz="2300">
                          <a:effectLst/>
                        </a:rPr>
                        <a:t>9</a:t>
                      </a:r>
                    </a:p>
                  </a:txBody>
                  <a:tcPr marL="114633" marR="114633" marT="57316" marB="57316"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Project Training and Development</a:t>
                      </a:r>
                    </a:p>
                  </a:txBody>
                  <a:tcPr marL="114633" marR="114633" marT="57316" marB="57316"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Data Labelling</a:t>
                      </a:r>
                    </a:p>
                  </a:txBody>
                  <a:tcPr marL="114633" marR="114633" marT="57316" marB="57316" anchor="ctr"/>
                </a:tc>
                <a:extLst>
                  <a:ext uri="{0D108BD9-81ED-4DB2-BD59-A6C34878D82A}">
                    <a16:rowId xmlns:a16="http://schemas.microsoft.com/office/drawing/2014/main" val="3400717413"/>
                  </a:ext>
                </a:extLst>
              </a:tr>
              <a:tr h="1192182">
                <a:tc>
                  <a:txBody>
                    <a:bodyPr/>
                    <a:lstStyle/>
                    <a:p>
                      <a:r>
                        <a:rPr lang="en-US" sz="2300">
                          <a:effectLst/>
                        </a:rPr>
                        <a:t>10</a:t>
                      </a:r>
                    </a:p>
                  </a:txBody>
                  <a:tcPr marL="114633" marR="114633" marT="57316" marB="57316"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Project Finalise/ Presentation Preparation</a:t>
                      </a:r>
                    </a:p>
                  </a:txBody>
                  <a:tcPr marL="114633" marR="114633" marT="57316" marB="57316"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Data Pre-processing</a:t>
                      </a:r>
                    </a:p>
                  </a:txBody>
                  <a:tcPr marL="114633" marR="114633" marT="57316" marB="57316" anchor="ctr"/>
                </a:tc>
                <a:extLst>
                  <a:ext uri="{0D108BD9-81ED-4DB2-BD59-A6C34878D82A}">
                    <a16:rowId xmlns:a16="http://schemas.microsoft.com/office/drawing/2014/main" val="1113114916"/>
                  </a:ext>
                </a:extLst>
              </a:tr>
              <a:tr h="848284">
                <a:tc>
                  <a:txBody>
                    <a:bodyPr/>
                    <a:lstStyle/>
                    <a:p>
                      <a:r>
                        <a:rPr lang="en-US" sz="2300">
                          <a:effectLst/>
                        </a:rPr>
                        <a:t>11</a:t>
                      </a:r>
                    </a:p>
                  </a:txBody>
                  <a:tcPr marL="114633" marR="114633" marT="57316" marB="57316"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Presentation</a:t>
                      </a:r>
                    </a:p>
                  </a:txBody>
                  <a:tcPr marL="114633" marR="114633" marT="57316" marB="57316"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Model Development / Expectation</a:t>
                      </a:r>
                    </a:p>
                  </a:txBody>
                  <a:tcPr marL="114633" marR="114633" marT="57316" marB="57316" anchor="ctr"/>
                </a:tc>
                <a:extLst>
                  <a:ext uri="{0D108BD9-81ED-4DB2-BD59-A6C34878D82A}">
                    <a16:rowId xmlns:a16="http://schemas.microsoft.com/office/drawing/2014/main" val="3675252827"/>
                  </a:ext>
                </a:extLst>
              </a:tr>
              <a:tr h="848284">
                <a:tc>
                  <a:txBody>
                    <a:bodyPr/>
                    <a:lstStyle/>
                    <a:p>
                      <a:r>
                        <a:rPr lang="en-US" sz="2300">
                          <a:effectLst/>
                        </a:rPr>
                        <a:t>12</a:t>
                      </a:r>
                    </a:p>
                  </a:txBody>
                  <a:tcPr marL="114633" marR="114633" marT="57316" marB="57316"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Project Demo / Report Preparation</a:t>
                      </a:r>
                    </a:p>
                  </a:txBody>
                  <a:tcPr marL="114633" marR="114633" marT="57316" marB="57316" anchor="ctr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Final Model</a:t>
                      </a:r>
                    </a:p>
                  </a:txBody>
                  <a:tcPr marL="114633" marR="114633" marT="57316" marB="57316" anchor="ctr"/>
                </a:tc>
                <a:extLst>
                  <a:ext uri="{0D108BD9-81ED-4DB2-BD59-A6C34878D82A}">
                    <a16:rowId xmlns:a16="http://schemas.microsoft.com/office/drawing/2014/main" val="24820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4982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E9D063-90B4-7353-2A12-0AC6F5B01B1C}"/>
              </a:ext>
            </a:extLst>
          </p:cNvPr>
          <p:cNvSpPr txBox="1"/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Expectation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083321-0801-1FB3-63F0-541CD941AB3A}"/>
              </a:ext>
            </a:extLst>
          </p:cNvPr>
          <p:cNvSpPr txBox="1"/>
          <p:nvPr/>
        </p:nvSpPr>
        <p:spPr>
          <a:xfrm>
            <a:off x="640080" y="2872899"/>
            <a:ext cx="4666922" cy="332066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Reduce production waste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Lower energy consumption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Anomaly Detection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Recommendations for Production Settings</a:t>
            </a:r>
          </a:p>
        </p:txBody>
      </p:sp>
      <p:pic>
        <p:nvPicPr>
          <p:cNvPr id="5" name="Picture 4" descr="Anomaly Detection in MySQL Server Performance - MySQL DBA">
            <a:extLst>
              <a:ext uri="{FF2B5EF4-FFF2-40B4-BE49-F238E27FC236}">
                <a16:creationId xmlns:a16="http://schemas.microsoft.com/office/drawing/2014/main" id="{13D44E65-6CB6-F9C2-A24C-253437E99C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109" r="920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41335877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08FB0ADDC6AE49989FF62A331062FF" ma:contentTypeVersion="18" ma:contentTypeDescription="Create a new document." ma:contentTypeScope="" ma:versionID="d858f5b5e9599c7934920809ec24a469">
  <xsd:schema xmlns:xsd="http://www.w3.org/2001/XMLSchema" xmlns:xs="http://www.w3.org/2001/XMLSchema" xmlns:p="http://schemas.microsoft.com/office/2006/metadata/properties" xmlns:ns3="6850277c-2233-446e-ab2b-eb8c2c71c403" xmlns:ns4="8ca819d4-c3f0-431a-ac78-84f9640b54d3" targetNamespace="http://schemas.microsoft.com/office/2006/metadata/properties" ma:root="true" ma:fieldsID="552e515713fa6f0d582f1b9946cbc271" ns3:_="" ns4:_="">
    <xsd:import namespace="6850277c-2233-446e-ab2b-eb8c2c71c403"/>
    <xsd:import namespace="8ca819d4-c3f0-431a-ac78-84f9640b54d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50277c-2233-446e-ab2b-eb8c2c71c4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a819d4-c3f0-431a-ac78-84f9640b54d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850277c-2233-446e-ab2b-eb8c2c71c40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AFCA1E4-E3E2-4BB6-80AE-E29D15C8890F}">
  <ds:schemaRefs>
    <ds:schemaRef ds:uri="6850277c-2233-446e-ab2b-eb8c2c71c403"/>
    <ds:schemaRef ds:uri="8ca819d4-c3f0-431a-ac78-84f9640b54d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755E264-CF28-49F5-8BD2-2606E782A3D9}">
  <ds:schemaRefs>
    <ds:schemaRef ds:uri="6850277c-2233-446e-ab2b-eb8c2c71c403"/>
    <ds:schemaRef ds:uri="8ca819d4-c3f0-431a-ac78-84f9640b54d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A678A2E-0D9C-49C8-B755-BF05E5A5A5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df7f7579-3e9c-4a7e-b844-420280f53859}" enabled="0" method="" siteId="{df7f7579-3e9c-4a7e-b844-420280f53859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7</Slides>
  <Notes>1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RegattaVTI</vt:lpstr>
      <vt:lpstr>Office Theme</vt:lpstr>
      <vt:lpstr>PowerPoint Presentation</vt:lpstr>
      <vt:lpstr>PowerPoint Presentation</vt:lpstr>
      <vt:lpstr>PowerPoint Presentation</vt:lpstr>
      <vt:lpstr>Snapshot of the Dataset </vt:lpstr>
      <vt:lpstr>Data Preprocessing Workflow 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NGUYEN TRAN</dc:creator>
  <cp:revision>1</cp:revision>
  <dcterms:created xsi:type="dcterms:W3CDTF">2024-10-07T05:58:26Z</dcterms:created>
  <dcterms:modified xsi:type="dcterms:W3CDTF">2024-10-14T03:27:06Z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0x0101005C08FB0ADDC6AE49989FF62A331062FF</vt:lpwstr>
  </property>
</Properties>
</file>

<file path=docProps/thumbnail.jpeg>
</file>